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modernComment_96F_51D3466B.xml" ContentType="application/vnd.ms-powerpoint.comments+xml"/>
  <Override PartName="/ppt/comments/modernComment_961_DEF6E1B6.xml" ContentType="application/vnd.ms-powerpoint.comments+xml"/>
  <Override PartName="/ppt/comments/modernComment_973_9469009D.xml" ContentType="application/vnd.ms-powerpoint.comments+xml"/>
  <Override PartName="/ppt/comments/modernComment_964_609BC554.xml" ContentType="application/vnd.ms-powerpoint.comments+xml"/>
  <Override PartName="/ppt/comments/modernComment_966_44933826.xml" ContentType="application/vnd.ms-powerpoint.comments+xml"/>
  <Override PartName="/ppt/comments/modernComment_96B_4F549E74.xml" ContentType="application/vnd.ms-powerpoint.comments+xml"/>
  <Override PartName="/ppt/comments/modernComment_974_9667B066.xml" ContentType="application/vnd.ms-powerpoint.comments+xml"/>
  <Override PartName="/ppt/comments/modernComment_967_46E623BC.xml" ContentType="application/vnd.ms-powerpoint.comments+xml"/>
  <Override PartName="/ppt/comments/modernComment_969_7DBD68C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  <p:sldMasterId id="2147484015" r:id="rId2"/>
  </p:sldMasterIdLst>
  <p:notesMasterIdLst>
    <p:notesMasterId r:id="rId17"/>
  </p:notesMasterIdLst>
  <p:handoutMasterIdLst>
    <p:handoutMasterId r:id="rId18"/>
  </p:handoutMasterIdLst>
  <p:sldIdLst>
    <p:sldId id="256" r:id="rId3"/>
    <p:sldId id="2415" r:id="rId4"/>
    <p:sldId id="2400" r:id="rId5"/>
    <p:sldId id="2401" r:id="rId6"/>
    <p:sldId id="2419" r:id="rId7"/>
    <p:sldId id="2403" r:id="rId8"/>
    <p:sldId id="2404" r:id="rId9"/>
    <p:sldId id="2406" r:id="rId10"/>
    <p:sldId id="2411" r:id="rId11"/>
    <p:sldId id="2420" r:id="rId12"/>
    <p:sldId id="268" r:id="rId13"/>
    <p:sldId id="2407" r:id="rId14"/>
    <p:sldId id="2409" r:id="rId15"/>
    <p:sldId id="241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8E95546-FFFD-6909-1475-71A11EDEB46A}" name="Marie MESPOULHE" initials="MM" userId="S::marie.mespoulhe@doshas-consulting.com::fc463319-f3ab-48a1-93fc-17578a01995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Briand" initials="AB" lastIdx="4" clrIdx="0">
    <p:extLst>
      <p:ext uri="{19B8F6BF-5375-455C-9EA6-DF929625EA0E}">
        <p15:presenceInfo xmlns:p15="http://schemas.microsoft.com/office/powerpoint/2012/main" userId="Antoine Bria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0AFA7"/>
    <a:srgbClr val="941364"/>
    <a:srgbClr val="0099FF"/>
    <a:srgbClr val="4E5552"/>
    <a:srgbClr val="BCC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95202" autoAdjust="0"/>
  </p:normalViewPr>
  <p:slideViewPr>
    <p:cSldViewPr snapToGrid="0">
      <p:cViewPr varScale="1">
        <p:scale>
          <a:sx n="105" d="100"/>
          <a:sy n="105" d="100"/>
        </p:scale>
        <p:origin x="534" y="102"/>
      </p:cViewPr>
      <p:guideLst>
        <p:guide orient="horz" pos="2160"/>
        <p:guide pos="3840"/>
      </p:guideLst>
    </p:cSldViewPr>
  </p:slid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omments/modernComment_961_DEF6E1B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8A4C6E9-63D8-4662-9C44-96A9202054EB}" authorId="{18E95546-FFFD-6909-1475-71A11EDEB46A}" created="2023-06-30T11:06:55.371">
    <pc:sldMkLst xmlns:pc="http://schemas.microsoft.com/office/powerpoint/2013/main/command">
      <pc:docMk/>
      <pc:sldMk cId="3740721590" sldId="2401"/>
    </pc:sldMkLst>
    <p188:txBody>
      <a:bodyPr/>
      <a:lstStyle/>
      <a:p>
        <a:r>
          <a:rPr lang="fr-FR"/>
          <a:t>Wording : Vincent
Définir les 3 piliers : Didier</a:t>
        </a:r>
      </a:p>
    </p188:txBody>
  </p188:cm>
</p188:cmLst>
</file>

<file path=ppt/comments/modernComment_964_609BC55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3BA874-0FC6-4C30-B783-B8138DB5F8E9}" authorId="{18E95546-FFFD-6909-1475-71A11EDEB46A}" created="2023-06-30T11:10:53.953">
    <pc:sldMkLst xmlns:pc="http://schemas.microsoft.com/office/powerpoint/2013/main/command">
      <pc:docMk/>
      <pc:sldMk cId="1620821332" sldId="2404"/>
    </pc:sldMkLst>
    <p188:txBody>
      <a:bodyPr/>
      <a:lstStyle/>
      <a:p>
        <a:r>
          <a:rPr lang="fr-FR"/>
          <a:t>Verbatims carrousel de référence : Vincent</a:t>
        </a:r>
      </a:p>
    </p188:txBody>
  </p188:cm>
</p188:cmLst>
</file>

<file path=ppt/comments/modernComment_966_4493382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2C2C84F-216B-40C7-8B80-17730F998CB9}" authorId="{18E95546-FFFD-6909-1475-71A11EDEB46A}" created="2023-06-30T11:11:44.5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150498854" sldId="2406"/>
      <ac:spMk id="6" creationId="{3A0CFBB5-76E0-661D-C01B-E9B6C4182E88}"/>
    </ac:deMkLst>
    <p188:txBody>
      <a:bodyPr/>
      <a:lstStyle/>
      <a:p>
        <a:r>
          <a:rPr lang="fr-FR"/>
          <a:t>Définir les photos : Vincent</a:t>
        </a:r>
      </a:p>
    </p188:txBody>
  </p188:cm>
</p188:cmLst>
</file>

<file path=ppt/comments/modernComment_967_46E623B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DF329C-F589-41A3-A6B6-9FD9583B37A0}" authorId="{18E95546-FFFD-6909-1475-71A11EDEB46A}" created="2023-06-30T11:28:47.45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189487548" sldId="2407"/>
      <ac:picMk id="3" creationId="{0926E184-41D2-C6E9-1FEB-BDAF627B3E56}"/>
    </ac:deMkLst>
    <p188:txBody>
      <a:bodyPr/>
      <a:lstStyle/>
      <a:p>
        <a:r>
          <a:rPr lang="fr-FR"/>
          <a:t>Remplacer Progrès humaniste : Didier</a:t>
        </a:r>
      </a:p>
    </p188:txBody>
  </p188:cm>
</p188:cmLst>
</file>

<file path=ppt/comments/modernComment_969_7DBD68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13429F0-2A56-42BD-BCA1-76E0C7415D69}" authorId="{18E95546-FFFD-6909-1475-71A11EDEB46A}" created="2023-06-30T11:32:50.97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1847820" sldId="2409"/>
      <ac:spMk id="6" creationId="{3A0CFBB5-76E0-661D-C01B-E9B6C4182E88}"/>
    </ac:deMkLst>
    <p188:txBody>
      <a:bodyPr/>
      <a:lstStyle/>
      <a:p>
        <a:r>
          <a:rPr lang="fr-FR"/>
          <a:t>Wording Introp page : Vincent</a:t>
        </a:r>
      </a:p>
    </p188:txBody>
  </p188:cm>
</p188:cmLst>
</file>

<file path=ppt/comments/modernComment_96B_4F549E7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6B1A026-E440-4B47-85C0-A39289633643}" authorId="{18E95546-FFFD-6909-1475-71A11EDEB46A}" created="2023-06-30T11:17:36.78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30945652" sldId="2411"/>
      <ac:spMk id="6" creationId="{6A2211A6-31E5-D0D6-90AB-0558D4F72747}"/>
    </ac:deMkLst>
    <p188:txBody>
      <a:bodyPr/>
      <a:lstStyle/>
      <a:p>
        <a:r>
          <a:rPr lang="fr-FR"/>
          <a:t>Trouver un nom à la catégorie 4 : Vincent</a:t>
        </a:r>
      </a:p>
    </p188:txBody>
  </p188:cm>
</p188:cmLst>
</file>

<file path=ppt/comments/modernComment_96F_51D3466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EB7FFAA-E804-4B84-AF81-F9AC916DA81F}" authorId="{18E95546-FFFD-6909-1475-71A11EDEB46A}" created="2023-06-30T11:12:00.799">
    <pc:sldMkLst xmlns:pc="http://schemas.microsoft.com/office/powerpoint/2013/main/command">
      <pc:docMk/>
      <pc:sldMk cId="1372800619" sldId="2415"/>
    </pc:sldMkLst>
    <p188:txBody>
      <a:bodyPr/>
      <a:lstStyle/>
      <a:p>
        <a:r>
          <a:rPr lang="fr-FR"/>
          <a:t>Définir les photos : Vincent</a:t>
        </a:r>
      </a:p>
    </p188:txBody>
  </p188:cm>
</p188:cmLst>
</file>

<file path=ppt/comments/modernComment_973_9469009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304C20A-F518-4989-B987-AA41BE6CDB9D}" authorId="{18E95546-FFFD-6909-1475-71A11EDEB46A}" created="2023-06-30T11:07:17.001">
    <pc:sldMkLst xmlns:pc="http://schemas.microsoft.com/office/powerpoint/2013/main/command">
      <pc:docMk/>
      <pc:sldMk cId="2489909405" sldId="2419"/>
    </pc:sldMkLst>
    <p188:txBody>
      <a:bodyPr/>
      <a:lstStyle/>
      <a:p>
        <a:r>
          <a:rPr lang="fr-FR"/>
          <a:t>Wording et marqueurs différenciants : Vincent</a:t>
        </a:r>
      </a:p>
    </p188:txBody>
  </p188:cm>
</p188:cmLst>
</file>

<file path=ppt/comments/modernComment_974_9667B06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898EED0-FA3D-4BAC-AF19-56A6A7447BBB}" authorId="{18E95546-FFFD-6909-1475-71A11EDEB46A}" created="2023-06-30T11:20:08.08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523377766" sldId="2420"/>
      <ac:spMk id="8" creationId="{2345E1E8-BFEC-C559-1D0A-48B06D097320}"/>
    </ac:deMkLst>
    <p188:txBody>
      <a:bodyPr/>
      <a:lstStyle/>
      <a:p>
        <a:r>
          <a:rPr lang="fr-FR"/>
          <a:t>Définir les 3 expertises : Didier
Définir les offres : travail collectif
Définir les verbatims des pages commerciales : Vincent
Schéma reprenant les offres par expertises (Kyriëlle, dans un second temps)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B8EFB-B8EC-4BBF-AC19-20D842FFA6FC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E9DC2-8C88-438A-A9CE-685F7BC43C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746EE-B414-49EA-84EE-3A25893DEE2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55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DC02-9A41-41A2-AD6C-BFBE250E1D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BA837-B93C-426B-AC7A-96633FD607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5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sz="4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DBA837-B93C-426B-AC7A-96633FD607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7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7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5772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le text boxes with full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732145" y="1009292"/>
            <a:ext cx="3621657" cy="1680976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2" y="629731"/>
            <a:ext cx="6606396" cy="244010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C282C74-8DA8-42CF-9AB9-5652E4B3495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38537" y="3759968"/>
            <a:ext cx="3216212" cy="1821838"/>
          </a:xfrm>
        </p:spPr>
        <p:txBody>
          <a:bodyPr anchor="ctr">
            <a:noAutofit/>
          </a:bodyPr>
          <a:lstStyle>
            <a:lvl1pPr marL="0" indent="0" algn="ctr">
              <a:buNone/>
              <a:defRPr sz="90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869117-EF32-451D-B899-65438A705A28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796291" y="3623097"/>
            <a:ext cx="4347711" cy="209558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3B81782C-4BFB-466A-A63A-94DCF89CDA79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9221638" y="3623097"/>
            <a:ext cx="2132164" cy="209558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30">
            <a:extLst>
              <a:ext uri="{FF2B5EF4-FFF2-40B4-BE49-F238E27FC236}">
                <a16:creationId xmlns:a16="http://schemas.microsoft.com/office/drawing/2014/main" id="{65646F6A-CA52-4450-B056-15C4D77A42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87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DD73436-BADB-494C-AF2D-874D917A359E}"/>
              </a:ext>
            </a:extLst>
          </p:cNvPr>
          <p:cNvSpPr/>
          <p:nvPr userDrawn="1"/>
        </p:nvSpPr>
        <p:spPr>
          <a:xfrm>
            <a:off x="2" y="0"/>
            <a:ext cx="446848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5247" y="631827"/>
            <a:ext cx="6048555" cy="8255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algn="l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305247" y="1491648"/>
            <a:ext cx="6048555" cy="666034"/>
          </a:xfrm>
        </p:spPr>
        <p:txBody>
          <a:bodyPr lIns="0" r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927278A4-AB2E-40A9-A92C-9348A7595D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05245" y="2268207"/>
            <a:ext cx="2958863" cy="212137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0">
            <a:extLst>
              <a:ext uri="{FF2B5EF4-FFF2-40B4-BE49-F238E27FC236}">
                <a16:creationId xmlns:a16="http://schemas.microsoft.com/office/drawing/2014/main" id="{B4EF991B-E914-4F68-A81B-4021C705CD6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05247" y="4563327"/>
            <a:ext cx="6048555" cy="185467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659EC291-741B-490B-9E68-DBB99ED3016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394941" y="2268207"/>
            <a:ext cx="2958863" cy="212137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Picture Placeholder 30">
            <a:extLst>
              <a:ext uri="{FF2B5EF4-FFF2-40B4-BE49-F238E27FC236}">
                <a16:creationId xmlns:a16="http://schemas.microsoft.com/office/drawing/2014/main" id="{4B9DDE5D-50AE-42F1-8EA5-B98E533D3F1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5327" y="200025"/>
            <a:ext cx="4057831" cy="64579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55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ex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979BD41E-6683-4CB5-BC06-EA3D09BBF8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94295" y="765412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7CD377FB-4993-4780-A2DF-ACED89C74A6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2" y="765412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1CEF12B-CEB0-49AF-AC2F-573663CC26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794295" y="2007616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EBBB7646-50FF-4005-A193-4075CB10BC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2" y="2007616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7246E433-CB28-4857-AC4A-03E7A4298F2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4295" y="3256108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DD7D8E4-F682-4AFC-9FB2-3E03A13EAB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2" y="3256108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BA2C442-F380-48B5-A7A1-D814AD12BD3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94295" y="4498312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09F1A78B-1393-4FEB-A03E-87C46E7D43B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2" y="4498312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3CF71698-27CF-48BD-BD4F-DE80A22E19F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08763" y="765412"/>
            <a:ext cx="6783239" cy="477040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273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text list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6765116A-CCEA-4639-9C06-DCD2805B8A2C}"/>
              </a:ext>
            </a:extLst>
          </p:cNvPr>
          <p:cNvSpPr/>
          <p:nvPr userDrawn="1"/>
        </p:nvSpPr>
        <p:spPr>
          <a:xfrm flipH="1">
            <a:off x="7496177" y="3924781"/>
            <a:ext cx="4695823" cy="293322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979BD41E-6683-4CB5-BC06-EA3D09BBF8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94295" y="1895712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7CD377FB-4993-4780-A2DF-ACED89C74A6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2" y="1895712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1CEF12B-CEB0-49AF-AC2F-573663CC26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794295" y="3137916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EBBB7646-50FF-4005-A193-4075CB10BC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2" y="3137916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7246E433-CB28-4857-AC4A-03E7A4298F2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4295" y="4386408"/>
            <a:ext cx="3364303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DD7D8E4-F682-4AFC-9FB2-3E03A13EAB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2" y="4386408"/>
            <a:ext cx="956095" cy="1037508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AF1AA89-46A6-47DA-A338-EAD093F210A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587875" y="0"/>
            <a:ext cx="5604127" cy="6858000"/>
          </a:xfrm>
          <a:custGeom>
            <a:avLst/>
            <a:gdLst>
              <a:gd name="connsiteX0" fmla="*/ 0 w 5604127"/>
              <a:gd name="connsiteY0" fmla="*/ 0 h 6858000"/>
              <a:gd name="connsiteX1" fmla="*/ 5604127 w 5604127"/>
              <a:gd name="connsiteY1" fmla="*/ 0 h 6858000"/>
              <a:gd name="connsiteX2" fmla="*/ 5604127 w 5604127"/>
              <a:gd name="connsiteY2" fmla="*/ 6858000 h 6858000"/>
              <a:gd name="connsiteX3" fmla="*/ 5105793 w 560412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4127" h="6858000">
                <a:moveTo>
                  <a:pt x="0" y="0"/>
                </a:moveTo>
                <a:lnTo>
                  <a:pt x="5604127" y="0"/>
                </a:lnTo>
                <a:lnTo>
                  <a:pt x="5604127" y="6858000"/>
                </a:lnTo>
                <a:lnTo>
                  <a:pt x="5105793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155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p image and lis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93D2B65-CD20-4ED6-8A1C-7E21E92D6825}"/>
              </a:ext>
            </a:extLst>
          </p:cNvPr>
          <p:cNvSpPr/>
          <p:nvPr userDrawn="1"/>
        </p:nvSpPr>
        <p:spPr>
          <a:xfrm flipH="1">
            <a:off x="3143250" y="561975"/>
            <a:ext cx="9048751" cy="6296024"/>
          </a:xfrm>
          <a:prstGeom prst="triangle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6EE040-2817-40DF-8A04-C7C2C7962AC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5"/>
            <a:ext cx="12192000" cy="3838813"/>
          </a:xfrm>
          <a:custGeom>
            <a:avLst/>
            <a:gdLst>
              <a:gd name="connsiteX0" fmla="*/ 0 w 12192000"/>
              <a:gd name="connsiteY0" fmla="*/ 0 h 3838813"/>
              <a:gd name="connsiteX1" fmla="*/ 12192000 w 12192000"/>
              <a:gd name="connsiteY1" fmla="*/ 0 h 3838813"/>
              <a:gd name="connsiteX2" fmla="*/ 12192000 w 12192000"/>
              <a:gd name="connsiteY2" fmla="*/ 651954 h 3838813"/>
              <a:gd name="connsiteX3" fmla="*/ 7469156 w 12192000"/>
              <a:gd name="connsiteY3" fmla="*/ 3838813 h 3838813"/>
              <a:gd name="connsiteX4" fmla="*/ 0 w 12192000"/>
              <a:gd name="connsiteY4" fmla="*/ 682717 h 3838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3838813">
                <a:moveTo>
                  <a:pt x="0" y="0"/>
                </a:moveTo>
                <a:lnTo>
                  <a:pt x="12192000" y="0"/>
                </a:lnTo>
                <a:lnTo>
                  <a:pt x="12192000" y="651954"/>
                </a:lnTo>
                <a:lnTo>
                  <a:pt x="7469156" y="3838813"/>
                </a:lnTo>
                <a:lnTo>
                  <a:pt x="0" y="6827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979BD41E-6683-4CB5-BC06-EA3D09BBF8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2" y="3709748"/>
            <a:ext cx="3867151" cy="1133956"/>
          </a:xfrm>
        </p:spPr>
        <p:txBody>
          <a:bodyPr anchor="t">
            <a:noAutofit/>
          </a:bodyPr>
          <a:lstStyle>
            <a:lvl1pPr marL="0" indent="0" algn="l"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7CD377FB-4993-4780-A2DF-ACED89C74A6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199" y="3148254"/>
            <a:ext cx="3867151" cy="561495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1CEF12B-CEB0-49AF-AC2F-573663CC26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99921" y="3719272"/>
            <a:ext cx="3364303" cy="719378"/>
          </a:xfrm>
        </p:spPr>
        <p:txBody>
          <a:bodyPr anchor="ctr">
            <a:noAutofit/>
          </a:bodyPr>
          <a:lstStyle>
            <a:lvl1pPr marL="0" indent="0" algn="l"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0EB366A6-0086-4937-8CCA-1236B108FBF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233565" y="4762501"/>
            <a:ext cx="3364303" cy="719378"/>
          </a:xfrm>
        </p:spPr>
        <p:txBody>
          <a:bodyPr anchor="ctr">
            <a:noAutofit/>
          </a:bodyPr>
          <a:lstStyle>
            <a:lvl1pPr marL="0" indent="0" algn="l"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D84F71DC-E0DA-46FC-B8C7-19B2CB179E0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767207" y="5805729"/>
            <a:ext cx="3364303" cy="719378"/>
          </a:xfrm>
        </p:spPr>
        <p:txBody>
          <a:bodyPr anchor="ctr">
            <a:noAutofit/>
          </a:bodyPr>
          <a:lstStyle>
            <a:lvl1pPr marL="0" indent="0" algn="l"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8817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with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19113F9F-4179-476A-B6C5-2B49419A681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95876" y="2550321"/>
            <a:ext cx="2000251" cy="3557587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886E96A-209C-4C48-8CE7-30A57FDF49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306103" y="4858094"/>
            <a:ext cx="2243339" cy="1249813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CEF62578-F718-499B-B42E-6E34D70FD8A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559" y="4858094"/>
            <a:ext cx="2243339" cy="1249813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9DD59AFA-21A6-4032-ACB7-DDA3CD5A54F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-1" y="3027873"/>
            <a:ext cx="12192000" cy="1716657"/>
          </a:xfr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245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n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7183E59-A027-45CC-96A3-08320F8C4B44}"/>
              </a:ext>
            </a:extLst>
          </p:cNvPr>
          <p:cNvSpPr/>
          <p:nvPr userDrawn="1"/>
        </p:nvSpPr>
        <p:spPr>
          <a:xfrm>
            <a:off x="0" y="3"/>
            <a:ext cx="12192000" cy="46473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161C2EB0-0295-4143-9FF5-B5B3C58E8D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15427" y="2965950"/>
            <a:ext cx="2239963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DD78D2D-229A-4D6B-AD39-8787A2BFB5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15427" y="3449846"/>
            <a:ext cx="2239963" cy="855453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F4857FD4-7066-4673-998B-3A741D7CBF4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796395" y="2127058"/>
            <a:ext cx="1742304" cy="3098808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FBD308EE-B0BB-4DE1-A618-E4303E4BBF7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45519" y="2127058"/>
            <a:ext cx="1742304" cy="3098808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19113F9F-4179-476A-B6C5-2B49419A681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76896" y="1958481"/>
            <a:ext cx="1929945" cy="3432545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F62E5D6C-454C-4CA9-9E77-54090093633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14172" y="2965950"/>
            <a:ext cx="2239963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211613AE-4826-4434-BAC3-9B96FCD860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14172" y="3449846"/>
            <a:ext cx="2239963" cy="855453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B87C2B0-25E8-4BFF-9616-ACC64713F1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34227" y="4907710"/>
            <a:ext cx="4219575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AC618273-AAB9-4DC4-9163-9F51AAA22A3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34227" y="5391607"/>
            <a:ext cx="4219575" cy="599618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098986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 bottom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43B3D9E-1F68-4512-BF90-9D89C06222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967490"/>
            <a:ext cx="12192000" cy="389051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716F779-B501-451E-88A2-4408718A449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9790" y="4678969"/>
            <a:ext cx="2846209" cy="539114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F0D07BDD-5D77-464B-9468-6142CD4357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9790" y="5275236"/>
            <a:ext cx="2846209" cy="923925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E6A1918A-597C-4D1A-93A2-AE55789203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09182" y="4678969"/>
            <a:ext cx="2846209" cy="539114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DD8348DD-C00C-46B4-B1AB-42CBD3948C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509182" y="5275236"/>
            <a:ext cx="2846209" cy="923925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812857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ne with le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2BAA1A7-E0EC-477E-8D24-0B27137597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2705" y="2525130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AD170E7A-A492-4077-BAF5-EEDCA0D61DF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62705" y="3009028"/>
            <a:ext cx="3192687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6D1B8285-7C15-4E0A-9B4E-E27CFA92F86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62705" y="3761841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981372D-C94B-4747-9C30-3FBD553556A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62705" y="4245739"/>
            <a:ext cx="3192687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7D60A8AE-04E0-49C6-B173-61B5F1C740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6614" y="2525130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r">
              <a:lnSpc>
                <a:spcPct val="100000"/>
              </a:lnSpc>
              <a:buNone/>
              <a:defRPr sz="1350" b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FB11C69-FA83-425C-8844-2F27E05DD47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6614" y="3009028"/>
            <a:ext cx="3192687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11C96A0-7AF2-4B89-889A-EB213AB6A13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614" y="3761841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r">
              <a:lnSpc>
                <a:spcPct val="100000"/>
              </a:lnSpc>
              <a:buNone/>
              <a:defRPr sz="1350" b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9EDF4642-CAD1-4AF6-8DB2-8E4A781FC35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614" y="4245739"/>
            <a:ext cx="3192687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5A9B898-C2ED-4AC1-8BC6-42585D89991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44324" y="2623152"/>
            <a:ext cx="1903355" cy="3404318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52E9DF1E-D261-49D3-BF6B-2FC6CCEC8FF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567482" y="5169149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FCF9D19B-1124-4D93-B954-D86CEECD277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567482" y="5653046"/>
            <a:ext cx="3192687" cy="400146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02ABD0F5-A7C5-4026-9CFF-F90DCB962E3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431837" y="5169149"/>
            <a:ext cx="31926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r">
              <a:lnSpc>
                <a:spcPct val="100000"/>
              </a:lnSpc>
              <a:buNone/>
              <a:defRPr sz="1500" b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2C7AB58-1FD0-4E88-85A8-AA0FCB9749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431837" y="5653046"/>
            <a:ext cx="3192687" cy="400146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2826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with 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Picture Placeholder 20">
            <a:extLst>
              <a:ext uri="{FF2B5EF4-FFF2-40B4-BE49-F238E27FC236}">
                <a16:creationId xmlns:a16="http://schemas.microsoft.com/office/drawing/2014/main" id="{35645949-BE4E-4C5B-872F-8A0F7E8B009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40944" y="1889925"/>
            <a:ext cx="2110112" cy="4562357"/>
          </a:xfrm>
          <a:custGeom>
            <a:avLst/>
            <a:gdLst>
              <a:gd name="connsiteX0" fmla="*/ 291311 w 2805112"/>
              <a:gd name="connsiteY0" fmla="*/ 0 h 6065044"/>
              <a:gd name="connsiteX1" fmla="*/ 631032 w 2805112"/>
              <a:gd name="connsiteY1" fmla="*/ 0 h 6065044"/>
              <a:gd name="connsiteX2" fmla="*/ 631032 w 2805112"/>
              <a:gd name="connsiteY2" fmla="*/ 87709 h 6065044"/>
              <a:gd name="connsiteX3" fmla="*/ 764781 w 2805112"/>
              <a:gd name="connsiteY3" fmla="*/ 221458 h 6065044"/>
              <a:gd name="connsiteX4" fmla="*/ 2040333 w 2805112"/>
              <a:gd name="connsiteY4" fmla="*/ 221458 h 6065044"/>
              <a:gd name="connsiteX5" fmla="*/ 2174082 w 2805112"/>
              <a:gd name="connsiteY5" fmla="*/ 87709 h 6065044"/>
              <a:gd name="connsiteX6" fmla="*/ 2174082 w 2805112"/>
              <a:gd name="connsiteY6" fmla="*/ 0 h 6065044"/>
              <a:gd name="connsiteX7" fmla="*/ 2513801 w 2805112"/>
              <a:gd name="connsiteY7" fmla="*/ 0 h 6065044"/>
              <a:gd name="connsiteX8" fmla="*/ 2805112 w 2805112"/>
              <a:gd name="connsiteY8" fmla="*/ 291311 h 6065044"/>
              <a:gd name="connsiteX9" fmla="*/ 2805112 w 2805112"/>
              <a:gd name="connsiteY9" fmla="*/ 5773733 h 6065044"/>
              <a:gd name="connsiteX10" fmla="*/ 2513801 w 2805112"/>
              <a:gd name="connsiteY10" fmla="*/ 6065044 h 6065044"/>
              <a:gd name="connsiteX11" fmla="*/ 291311 w 2805112"/>
              <a:gd name="connsiteY11" fmla="*/ 6065044 h 6065044"/>
              <a:gd name="connsiteX12" fmla="*/ 0 w 2805112"/>
              <a:gd name="connsiteY12" fmla="*/ 5773733 h 6065044"/>
              <a:gd name="connsiteX13" fmla="*/ 0 w 2805112"/>
              <a:gd name="connsiteY13" fmla="*/ 291311 h 6065044"/>
              <a:gd name="connsiteX14" fmla="*/ 291311 w 2805112"/>
              <a:gd name="connsiteY14" fmla="*/ 0 h 606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5112" h="6065044">
                <a:moveTo>
                  <a:pt x="291311" y="0"/>
                </a:moveTo>
                <a:lnTo>
                  <a:pt x="631032" y="0"/>
                </a:lnTo>
                <a:lnTo>
                  <a:pt x="631032" y="87709"/>
                </a:lnTo>
                <a:cubicBezTo>
                  <a:pt x="631032" y="161577"/>
                  <a:pt x="690913" y="221458"/>
                  <a:pt x="764781" y="221458"/>
                </a:cubicBezTo>
                <a:lnTo>
                  <a:pt x="2040333" y="221458"/>
                </a:lnTo>
                <a:cubicBezTo>
                  <a:pt x="2114201" y="221458"/>
                  <a:pt x="2174082" y="161577"/>
                  <a:pt x="2174082" y="87709"/>
                </a:cubicBezTo>
                <a:lnTo>
                  <a:pt x="2174082" y="0"/>
                </a:lnTo>
                <a:lnTo>
                  <a:pt x="2513801" y="0"/>
                </a:lnTo>
                <a:cubicBezTo>
                  <a:pt x="2674688" y="0"/>
                  <a:pt x="2805112" y="130424"/>
                  <a:pt x="2805112" y="291311"/>
                </a:cubicBezTo>
                <a:lnTo>
                  <a:pt x="2805112" y="5773733"/>
                </a:lnTo>
                <a:cubicBezTo>
                  <a:pt x="2805112" y="5934620"/>
                  <a:pt x="2674688" y="6065044"/>
                  <a:pt x="2513801" y="6065044"/>
                </a:cubicBezTo>
                <a:lnTo>
                  <a:pt x="291311" y="6065044"/>
                </a:lnTo>
                <a:cubicBezTo>
                  <a:pt x="130424" y="6065044"/>
                  <a:pt x="0" y="5934620"/>
                  <a:pt x="0" y="5773733"/>
                </a:cubicBezTo>
                <a:lnTo>
                  <a:pt x="0" y="291311"/>
                </a:lnTo>
                <a:cubicBezTo>
                  <a:pt x="0" y="130424"/>
                  <a:pt x="130424" y="0"/>
                  <a:pt x="291311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29" name="Picture Placeholder 20">
            <a:extLst>
              <a:ext uri="{FF2B5EF4-FFF2-40B4-BE49-F238E27FC236}">
                <a16:creationId xmlns:a16="http://schemas.microsoft.com/office/drawing/2014/main" id="{E6B17373-91B3-4B40-9A1F-16CC8F4B759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1212" y="2087643"/>
            <a:ext cx="1929424" cy="4171684"/>
          </a:xfrm>
          <a:custGeom>
            <a:avLst/>
            <a:gdLst>
              <a:gd name="connsiteX0" fmla="*/ 291311 w 2805112"/>
              <a:gd name="connsiteY0" fmla="*/ 0 h 6065044"/>
              <a:gd name="connsiteX1" fmla="*/ 631032 w 2805112"/>
              <a:gd name="connsiteY1" fmla="*/ 0 h 6065044"/>
              <a:gd name="connsiteX2" fmla="*/ 631032 w 2805112"/>
              <a:gd name="connsiteY2" fmla="*/ 87709 h 6065044"/>
              <a:gd name="connsiteX3" fmla="*/ 764781 w 2805112"/>
              <a:gd name="connsiteY3" fmla="*/ 221458 h 6065044"/>
              <a:gd name="connsiteX4" fmla="*/ 2040333 w 2805112"/>
              <a:gd name="connsiteY4" fmla="*/ 221458 h 6065044"/>
              <a:gd name="connsiteX5" fmla="*/ 2174082 w 2805112"/>
              <a:gd name="connsiteY5" fmla="*/ 87709 h 6065044"/>
              <a:gd name="connsiteX6" fmla="*/ 2174082 w 2805112"/>
              <a:gd name="connsiteY6" fmla="*/ 0 h 6065044"/>
              <a:gd name="connsiteX7" fmla="*/ 2513801 w 2805112"/>
              <a:gd name="connsiteY7" fmla="*/ 0 h 6065044"/>
              <a:gd name="connsiteX8" fmla="*/ 2805112 w 2805112"/>
              <a:gd name="connsiteY8" fmla="*/ 291311 h 6065044"/>
              <a:gd name="connsiteX9" fmla="*/ 2805112 w 2805112"/>
              <a:gd name="connsiteY9" fmla="*/ 5773733 h 6065044"/>
              <a:gd name="connsiteX10" fmla="*/ 2513801 w 2805112"/>
              <a:gd name="connsiteY10" fmla="*/ 6065044 h 6065044"/>
              <a:gd name="connsiteX11" fmla="*/ 291311 w 2805112"/>
              <a:gd name="connsiteY11" fmla="*/ 6065044 h 6065044"/>
              <a:gd name="connsiteX12" fmla="*/ 0 w 2805112"/>
              <a:gd name="connsiteY12" fmla="*/ 5773733 h 6065044"/>
              <a:gd name="connsiteX13" fmla="*/ 0 w 2805112"/>
              <a:gd name="connsiteY13" fmla="*/ 291311 h 6065044"/>
              <a:gd name="connsiteX14" fmla="*/ 291311 w 2805112"/>
              <a:gd name="connsiteY14" fmla="*/ 0 h 606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5112" h="6065044">
                <a:moveTo>
                  <a:pt x="291311" y="0"/>
                </a:moveTo>
                <a:lnTo>
                  <a:pt x="631032" y="0"/>
                </a:lnTo>
                <a:lnTo>
                  <a:pt x="631032" y="87709"/>
                </a:lnTo>
                <a:cubicBezTo>
                  <a:pt x="631032" y="161577"/>
                  <a:pt x="690913" y="221458"/>
                  <a:pt x="764781" y="221458"/>
                </a:cubicBezTo>
                <a:lnTo>
                  <a:pt x="2040333" y="221458"/>
                </a:lnTo>
                <a:cubicBezTo>
                  <a:pt x="2114201" y="221458"/>
                  <a:pt x="2174082" y="161577"/>
                  <a:pt x="2174082" y="87709"/>
                </a:cubicBezTo>
                <a:lnTo>
                  <a:pt x="2174082" y="0"/>
                </a:lnTo>
                <a:lnTo>
                  <a:pt x="2513801" y="0"/>
                </a:lnTo>
                <a:cubicBezTo>
                  <a:pt x="2674688" y="0"/>
                  <a:pt x="2805112" y="130424"/>
                  <a:pt x="2805112" y="291311"/>
                </a:cubicBezTo>
                <a:lnTo>
                  <a:pt x="2805112" y="5773733"/>
                </a:lnTo>
                <a:cubicBezTo>
                  <a:pt x="2805112" y="5934620"/>
                  <a:pt x="2674688" y="6065044"/>
                  <a:pt x="2513801" y="6065044"/>
                </a:cubicBezTo>
                <a:lnTo>
                  <a:pt x="291311" y="6065044"/>
                </a:lnTo>
                <a:cubicBezTo>
                  <a:pt x="130424" y="6065044"/>
                  <a:pt x="0" y="5934620"/>
                  <a:pt x="0" y="5773733"/>
                </a:cubicBezTo>
                <a:lnTo>
                  <a:pt x="0" y="291311"/>
                </a:lnTo>
                <a:cubicBezTo>
                  <a:pt x="0" y="130424"/>
                  <a:pt x="130424" y="0"/>
                  <a:pt x="291311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19944273-A8AE-4325-B8D1-21940EC9E8A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881367" y="2087643"/>
            <a:ext cx="1929424" cy="4171684"/>
          </a:xfrm>
          <a:custGeom>
            <a:avLst/>
            <a:gdLst>
              <a:gd name="connsiteX0" fmla="*/ 291311 w 2805112"/>
              <a:gd name="connsiteY0" fmla="*/ 0 h 6065044"/>
              <a:gd name="connsiteX1" fmla="*/ 631032 w 2805112"/>
              <a:gd name="connsiteY1" fmla="*/ 0 h 6065044"/>
              <a:gd name="connsiteX2" fmla="*/ 631032 w 2805112"/>
              <a:gd name="connsiteY2" fmla="*/ 87709 h 6065044"/>
              <a:gd name="connsiteX3" fmla="*/ 764781 w 2805112"/>
              <a:gd name="connsiteY3" fmla="*/ 221458 h 6065044"/>
              <a:gd name="connsiteX4" fmla="*/ 2040333 w 2805112"/>
              <a:gd name="connsiteY4" fmla="*/ 221458 h 6065044"/>
              <a:gd name="connsiteX5" fmla="*/ 2174082 w 2805112"/>
              <a:gd name="connsiteY5" fmla="*/ 87709 h 6065044"/>
              <a:gd name="connsiteX6" fmla="*/ 2174082 w 2805112"/>
              <a:gd name="connsiteY6" fmla="*/ 0 h 6065044"/>
              <a:gd name="connsiteX7" fmla="*/ 2513801 w 2805112"/>
              <a:gd name="connsiteY7" fmla="*/ 0 h 6065044"/>
              <a:gd name="connsiteX8" fmla="*/ 2805112 w 2805112"/>
              <a:gd name="connsiteY8" fmla="*/ 291311 h 6065044"/>
              <a:gd name="connsiteX9" fmla="*/ 2805112 w 2805112"/>
              <a:gd name="connsiteY9" fmla="*/ 5773733 h 6065044"/>
              <a:gd name="connsiteX10" fmla="*/ 2513801 w 2805112"/>
              <a:gd name="connsiteY10" fmla="*/ 6065044 h 6065044"/>
              <a:gd name="connsiteX11" fmla="*/ 291311 w 2805112"/>
              <a:gd name="connsiteY11" fmla="*/ 6065044 h 6065044"/>
              <a:gd name="connsiteX12" fmla="*/ 0 w 2805112"/>
              <a:gd name="connsiteY12" fmla="*/ 5773733 h 6065044"/>
              <a:gd name="connsiteX13" fmla="*/ 0 w 2805112"/>
              <a:gd name="connsiteY13" fmla="*/ 291311 h 6065044"/>
              <a:gd name="connsiteX14" fmla="*/ 291311 w 2805112"/>
              <a:gd name="connsiteY14" fmla="*/ 0 h 606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5112" h="6065044">
                <a:moveTo>
                  <a:pt x="291311" y="0"/>
                </a:moveTo>
                <a:lnTo>
                  <a:pt x="631032" y="0"/>
                </a:lnTo>
                <a:lnTo>
                  <a:pt x="631032" y="87709"/>
                </a:lnTo>
                <a:cubicBezTo>
                  <a:pt x="631032" y="161577"/>
                  <a:pt x="690913" y="221458"/>
                  <a:pt x="764781" y="221458"/>
                </a:cubicBezTo>
                <a:lnTo>
                  <a:pt x="2040333" y="221458"/>
                </a:lnTo>
                <a:cubicBezTo>
                  <a:pt x="2114201" y="221458"/>
                  <a:pt x="2174082" y="161577"/>
                  <a:pt x="2174082" y="87709"/>
                </a:cubicBezTo>
                <a:lnTo>
                  <a:pt x="2174082" y="0"/>
                </a:lnTo>
                <a:lnTo>
                  <a:pt x="2513801" y="0"/>
                </a:lnTo>
                <a:cubicBezTo>
                  <a:pt x="2674688" y="0"/>
                  <a:pt x="2805112" y="130424"/>
                  <a:pt x="2805112" y="291311"/>
                </a:cubicBezTo>
                <a:lnTo>
                  <a:pt x="2805112" y="5773733"/>
                </a:lnTo>
                <a:cubicBezTo>
                  <a:pt x="2805112" y="5934620"/>
                  <a:pt x="2674688" y="6065044"/>
                  <a:pt x="2513801" y="6065044"/>
                </a:cubicBezTo>
                <a:lnTo>
                  <a:pt x="291311" y="6065044"/>
                </a:lnTo>
                <a:cubicBezTo>
                  <a:pt x="130424" y="6065044"/>
                  <a:pt x="0" y="5934620"/>
                  <a:pt x="0" y="5773733"/>
                </a:cubicBezTo>
                <a:lnTo>
                  <a:pt x="0" y="291311"/>
                </a:lnTo>
                <a:cubicBezTo>
                  <a:pt x="0" y="130424"/>
                  <a:pt x="130424" y="0"/>
                  <a:pt x="291311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AF593CE1-D8C5-46DC-A43E-66F0BBCC3E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685691"/>
            <a:ext cx="12192000" cy="2817962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608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7045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FBDD04B1-B4C9-4A7D-9D56-DD9DD3913423}"/>
              </a:ext>
            </a:extLst>
          </p:cNvPr>
          <p:cNvSpPr>
            <a:spLocks noGrp="1"/>
          </p:cNvSpPr>
          <p:nvPr>
            <p:ph sz="quarter" idx="39"/>
          </p:nvPr>
        </p:nvSpPr>
        <p:spPr>
          <a:xfrm>
            <a:off x="838201" y="1570179"/>
            <a:ext cx="10515600" cy="60368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ECF86B-A1FC-4BDD-9CE0-12A9A86C7B7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3" y="2286711"/>
            <a:ext cx="4419599" cy="374904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3311A40-32D2-4DFE-8510-9DB7A7FBDE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3" y="5304232"/>
            <a:ext cx="4419599" cy="729258"/>
          </a:xfrm>
          <a:solidFill>
            <a:schemeClr val="accent1">
              <a:alpha val="80000"/>
            </a:schemeClr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016F2CE1-32EF-4789-98BD-A828D20DD0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57799" y="2286710"/>
            <a:ext cx="2032000" cy="1874520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9800FD98-2AB3-4EB2-A2CE-1096F077AEF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57799" y="416123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B4527905-691D-41C8-AE56-D8B7910ED6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1801" y="2286710"/>
            <a:ext cx="2032000" cy="187452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Picture Placeholder 13">
            <a:extLst>
              <a:ext uri="{FF2B5EF4-FFF2-40B4-BE49-F238E27FC236}">
                <a16:creationId xmlns:a16="http://schemas.microsoft.com/office/drawing/2014/main" id="{CC2BC274-CFC0-417A-9DE7-E0AE884D398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321801" y="416123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17C2FF68-948F-425F-8B82-ED87C6E0AD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89799" y="4158970"/>
            <a:ext cx="2032000" cy="1874520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1" name="Picture Placeholder 13">
            <a:extLst>
              <a:ext uri="{FF2B5EF4-FFF2-40B4-BE49-F238E27FC236}">
                <a16:creationId xmlns:a16="http://schemas.microsoft.com/office/drawing/2014/main" id="{57CCB641-7744-44E1-B02C-68F671F6FDE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289799" y="2286709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2109421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FBDD04B1-B4C9-4A7D-9D56-DD9DD3913423}"/>
              </a:ext>
            </a:extLst>
          </p:cNvPr>
          <p:cNvSpPr>
            <a:spLocks noGrp="1"/>
          </p:cNvSpPr>
          <p:nvPr>
            <p:ph sz="quarter" idx="39"/>
          </p:nvPr>
        </p:nvSpPr>
        <p:spPr>
          <a:xfrm>
            <a:off x="838201" y="1570179"/>
            <a:ext cx="10515600" cy="60368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013A6FB-2730-4155-8244-F0883CD189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2286711"/>
            <a:ext cx="2032000" cy="187452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Picture Placeholder 13">
            <a:extLst>
              <a:ext uri="{FF2B5EF4-FFF2-40B4-BE49-F238E27FC236}">
                <a16:creationId xmlns:a16="http://schemas.microsoft.com/office/drawing/2014/main" id="{32A3FF49-23C1-4898-AEAC-CAD27DFA0F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199" y="4161232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13">
            <a:extLst>
              <a:ext uri="{FF2B5EF4-FFF2-40B4-BE49-F238E27FC236}">
                <a16:creationId xmlns:a16="http://schemas.microsoft.com/office/drawing/2014/main" id="{F329AAEC-5A38-4AE5-8EC6-31B8BFF0751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047451" y="2286712"/>
            <a:ext cx="6306351" cy="3749043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F2F15D30-FB59-439B-B964-1B2275FE7C4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70199" y="4158971"/>
            <a:ext cx="2032000" cy="1874520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Picture Placeholder 13">
            <a:extLst>
              <a:ext uri="{FF2B5EF4-FFF2-40B4-BE49-F238E27FC236}">
                <a16:creationId xmlns:a16="http://schemas.microsoft.com/office/drawing/2014/main" id="{BD047539-32C3-4CF5-858E-5FD1C92654B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870199" y="228671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614822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23C02BFC-FEB1-4B6B-A3F2-E3E0C0B6D42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44324" y="2623152"/>
            <a:ext cx="1903355" cy="3404318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A47D2481-E102-481C-A74D-07574A855D4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904483" y="2785111"/>
            <a:ext cx="1721596" cy="3079226"/>
          </a:xfr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19A713CD-88E4-4D54-9A26-5CFCC6165C2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04526" y="2785111"/>
            <a:ext cx="1721596" cy="3079226"/>
          </a:xfr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462A7B39-6E10-47C6-B9EF-230778800DF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665883" y="2785111"/>
            <a:ext cx="1721596" cy="3079226"/>
          </a:xfr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E93A9923-93B0-4547-A3E2-9C684167251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65926" y="2785111"/>
            <a:ext cx="1721596" cy="3079226"/>
          </a:xfr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1FA6854E-2FA3-4A03-8174-90BA5BF108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35517" y="1428258"/>
            <a:ext cx="6524144" cy="611980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</a:defRPr>
            </a:lvl1pPr>
            <a:lvl2pPr marL="342892" indent="0" algn="ctr">
              <a:buNone/>
              <a:defRPr/>
            </a:lvl2pPr>
            <a:lvl3pPr marL="685783" indent="0" algn="ctr">
              <a:buNone/>
              <a:defRPr/>
            </a:lvl3pPr>
            <a:lvl4pPr marL="1028675" indent="0" algn="ctr">
              <a:buNone/>
              <a:defRPr/>
            </a:lvl4pPr>
            <a:lvl5pPr marL="1371566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8812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and cent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E7F69189-B1CC-48F5-84D9-6E1FA68792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224088" y="2527244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C60EEDED-2156-473B-AF0A-59CCBAA7AB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7C4DFD5-4B6A-4EA7-B851-BA464364D7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54684" y="2778270"/>
            <a:ext cx="2846209" cy="393475"/>
          </a:xfr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CAD99CF5-DDAD-4536-AB9D-76A20428487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54684" y="3188997"/>
            <a:ext cx="2846209" cy="672865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2A3F56A-0105-4C3B-9CCC-71ECA876F3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54684" y="4891177"/>
            <a:ext cx="2846209" cy="393475"/>
          </a:xfr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843209C2-78A5-4F17-9FD2-DE8553D3C1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54684" y="5301905"/>
            <a:ext cx="2846209" cy="672865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54A6F9F-2782-4A81-9A69-5D8ED669F7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92050" y="2778270"/>
            <a:ext cx="2846209" cy="393475"/>
          </a:xfr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B0F4A743-FB72-492C-994C-F100D9EC5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92050" y="3188997"/>
            <a:ext cx="2846209" cy="672865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F56C19B7-AD00-4127-930E-DB4ECE3860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92050" y="4891177"/>
            <a:ext cx="2846209" cy="393475"/>
          </a:xfr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A40FB634-FED6-4FAF-8FC8-39290BB1E72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2050" y="5301905"/>
            <a:ext cx="2846209" cy="672865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528023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7A08DBF-3ADE-4AC0-9EEF-F1F5445BCD4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19202" y="2450979"/>
            <a:ext cx="2357967" cy="414912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E888208-8D8B-49B6-8D5F-9FBB3183675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219202" y="2860539"/>
            <a:ext cx="2357967" cy="606562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1422B59-501C-4B8C-9E55-A1873306F0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09535" y="2450979"/>
            <a:ext cx="2357967" cy="414912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E0082D5-5F9F-49C4-84F7-07D9336D260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09535" y="2860539"/>
            <a:ext cx="2357967" cy="606562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240D56A-E89B-4835-96B1-D6B91219D3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219202" y="4222629"/>
            <a:ext cx="2357967" cy="414912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9A3440E3-C545-4052-A75A-5F073EDE6A0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219202" y="4632189"/>
            <a:ext cx="2357967" cy="606562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238D5850-3843-4C79-BE26-B713F37FABE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09535" y="4222629"/>
            <a:ext cx="2357967" cy="414912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3A5D91BC-2831-4C26-8343-A4DF9273BB5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309535" y="4632189"/>
            <a:ext cx="2357967" cy="606562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9886134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eup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A1E3A1-5746-4707-93B3-FD996F306768}"/>
              </a:ext>
            </a:extLst>
          </p:cNvPr>
          <p:cNvSpPr/>
          <p:nvPr userDrawn="1"/>
        </p:nvSpPr>
        <p:spPr>
          <a:xfrm>
            <a:off x="0" y="2104848"/>
            <a:ext cx="12192000" cy="47531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B6F91FF8-4DF7-442B-A6E4-16E117D1268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9790" y="2204739"/>
            <a:ext cx="1403081" cy="986136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45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ro-RO" dirty="0"/>
              <a:t>#</a:t>
            </a:r>
            <a:endParaRPr lang="en-US" dirty="0"/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6A337871-F9C7-43E8-BFD0-0FFD5E0450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86003" y="2204739"/>
            <a:ext cx="4028535" cy="986136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D8714044-128D-4DF3-9998-342FC42A2FC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789" y="3320236"/>
            <a:ext cx="5474747" cy="693780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432D65A-6CC1-4A05-B503-D8D022CFDA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12"/>
          <a:stretch/>
        </p:blipFill>
        <p:spPr>
          <a:xfrm>
            <a:off x="7264402" y="1457326"/>
            <a:ext cx="4428268" cy="5400674"/>
          </a:xfrm>
          <a:prstGeom prst="rect">
            <a:avLst/>
          </a:prstGeom>
        </p:spPr>
      </p:pic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58F9670F-FEE7-42C4-832D-4DE848EB0E0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90971" y="2614851"/>
            <a:ext cx="3183431" cy="4243151"/>
          </a:xfr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793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14B597-DA78-433A-AF32-64234947A9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-1943099" y="1728786"/>
            <a:ext cx="7286624" cy="4267200"/>
          </a:xfrm>
          <a:prstGeom prst="rect">
            <a:avLst/>
          </a:prstGeom>
        </p:spPr>
      </p:pic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4A0491BD-6361-479E-B3DD-EA1259140E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054098" y="2035971"/>
            <a:ext cx="5487988" cy="3421855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1918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brow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29D33CF8-24B7-4957-AFC4-C5053E6F0A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66407" y="1939589"/>
            <a:ext cx="7225595" cy="4064397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E014E0-351B-4137-91A1-6C9789F0A12F}"/>
              </a:ext>
            </a:extLst>
          </p:cNvPr>
          <p:cNvSpPr/>
          <p:nvPr userDrawn="1"/>
        </p:nvSpPr>
        <p:spPr>
          <a:xfrm>
            <a:off x="-1" y="1939589"/>
            <a:ext cx="4804913" cy="40643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F8ACE2F9-FCE3-405A-A14D-E1294F6C50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66494" y="2097240"/>
            <a:ext cx="3252159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9160706A-5B49-4D82-B170-E70B091808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66494" y="2560290"/>
            <a:ext cx="3252159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68228F23-0A17-4998-A87B-0A192E76A4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66494" y="3429000"/>
            <a:ext cx="3252159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425468E1-22B3-4B90-B33A-5D4DE477E8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66494" y="3892050"/>
            <a:ext cx="3252159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7721B7D6-0A0B-44A5-9ECA-3DF7151C0B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66494" y="4741286"/>
            <a:ext cx="3252159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521F939A-8C61-47A7-BF55-8C851E7BFB5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66494" y="5204335"/>
            <a:ext cx="3252159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6875723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D6FD97D8-74E2-4609-BF2F-61791D5086B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33954" y="2384082"/>
            <a:ext cx="2202655" cy="2257425"/>
          </a:xfrm>
          <a:prstGeom prst="roundRect">
            <a:avLst>
              <a:gd name="adj" fmla="val 15045"/>
            </a:avLst>
          </a:prstGeom>
          <a:solidFill>
            <a:schemeClr val="tx2"/>
          </a:solidFill>
          <a:ln w="158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5" name="Picture Placeholder 16">
            <a:extLst>
              <a:ext uri="{FF2B5EF4-FFF2-40B4-BE49-F238E27FC236}">
                <a16:creationId xmlns:a16="http://schemas.microsoft.com/office/drawing/2014/main" id="{93197BC0-280D-48D5-A81A-3BBCC923C8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46851" y="2384082"/>
            <a:ext cx="2202655" cy="2257425"/>
          </a:xfrm>
          <a:prstGeom prst="roundRect">
            <a:avLst>
              <a:gd name="adj" fmla="val 15045"/>
            </a:avLst>
          </a:prstGeom>
          <a:solidFill>
            <a:schemeClr val="tx2"/>
          </a:solidFill>
          <a:ln w="158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7" name="Picture Placeholder 16">
            <a:extLst>
              <a:ext uri="{FF2B5EF4-FFF2-40B4-BE49-F238E27FC236}">
                <a16:creationId xmlns:a16="http://schemas.microsoft.com/office/drawing/2014/main" id="{AF1C82EC-E881-44DD-9C5C-CFDA510CBB8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21054" y="2384082"/>
            <a:ext cx="2202655" cy="2257425"/>
          </a:xfrm>
          <a:prstGeom prst="roundRect">
            <a:avLst>
              <a:gd name="adj" fmla="val 15045"/>
            </a:avLst>
          </a:prstGeom>
          <a:solidFill>
            <a:schemeClr val="tx2"/>
          </a:solidFill>
          <a:ln w="15875"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F23135D7-9118-482B-9216-24D9356C142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2" y="5536753"/>
            <a:ext cx="2422585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EE22221D-786E-4973-972F-282AFDD6161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23986" y="5536753"/>
            <a:ext cx="2422585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64A4B1CA-DE25-457F-A9D9-80062778D96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09770" y="5536753"/>
            <a:ext cx="2422585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558415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ompu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53D3A3D9-D838-42AF-8BCE-33943BF33F52}"/>
              </a:ext>
            </a:extLst>
          </p:cNvPr>
          <p:cNvSpPr/>
          <p:nvPr userDrawn="1"/>
        </p:nvSpPr>
        <p:spPr>
          <a:xfrm>
            <a:off x="4478548" y="6021683"/>
            <a:ext cx="3234907" cy="137134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BD5314-5614-4A55-BC15-AE4454FE8B7A}"/>
              </a:ext>
            </a:extLst>
          </p:cNvPr>
          <p:cNvSpPr/>
          <p:nvPr userDrawn="1"/>
        </p:nvSpPr>
        <p:spPr>
          <a:xfrm>
            <a:off x="1" y="1826422"/>
            <a:ext cx="12192000" cy="30694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656A76-F5F3-44AB-AD2A-0A74A8C0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275" y="1717677"/>
            <a:ext cx="5785451" cy="4501080"/>
          </a:xfrm>
          <a:prstGeom prst="rect">
            <a:avLst/>
          </a:prstGeom>
        </p:spPr>
      </p:pic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959BE63F-2440-4BB6-A16A-66B0096276B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14751" y="2035971"/>
            <a:ext cx="4762500" cy="2681287"/>
          </a:xfrm>
          <a:solidFill>
            <a:schemeClr val="tx2">
              <a:lumMod val="40000"/>
              <a:lumOff val="60000"/>
            </a:schemeClr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E046CAC2-C065-4AB2-A268-76869D7BE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876582" y="2494228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E16ED9DC-29C9-4408-A276-5B316A8F80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876582" y="2957278"/>
            <a:ext cx="2477220" cy="550832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FADE4657-EF28-4010-8192-6D7575B7B5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2" y="2494228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98700B2D-BFAA-4DF2-A4EF-4F674A3790B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2" y="2957278"/>
            <a:ext cx="2477220" cy="550832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EBB8266E-D855-4C02-A88E-F34EDE1C3F8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76582" y="3881969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58FA504C-DD0E-4557-B899-EB496AE6E6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76582" y="4345018"/>
            <a:ext cx="2477220" cy="550832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83DAF3E-93E1-4783-A466-FFDD00CEFEF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2" y="3881969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3F78AB33-6CED-4069-B8B6-6BFA02279F6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2" y="4345018"/>
            <a:ext cx="2477220" cy="550832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102853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1" y="3823637"/>
            <a:ext cx="6248400" cy="1033463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ro-RO" dirty="0"/>
              <a:t>E</a:t>
            </a:r>
            <a:r>
              <a:rPr lang="en-US" dirty="0"/>
              <a:t>DIT </a:t>
            </a:r>
            <a:r>
              <a:rPr lang="ro-RO" dirty="0"/>
              <a:t>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1" y="4847576"/>
            <a:ext cx="6248400" cy="579437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2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054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3 Column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990D3E-A3A6-4D10-A6A0-C86DE285191B}"/>
              </a:ext>
            </a:extLst>
          </p:cNvPr>
          <p:cNvSpPr/>
          <p:nvPr userDrawn="1"/>
        </p:nvSpPr>
        <p:spPr>
          <a:xfrm>
            <a:off x="0" y="0"/>
            <a:ext cx="12192000" cy="4287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207A02D6-7EE2-4842-A87A-A6AF2CD413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81431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ACF99C0-B2A6-4595-8A5A-A97C8E4CADE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1431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656A76-F5F3-44AB-AD2A-0A74A8C0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841" y="1531152"/>
            <a:ext cx="5026324" cy="3910480"/>
          </a:xfrm>
          <a:prstGeom prst="rect">
            <a:avLst/>
          </a:prstGeom>
        </p:spPr>
      </p:pic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E71220D-2B23-44C7-9B53-7D5835641CE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95543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256F82B-9977-4E8E-A158-DE7D7AC6CB2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95543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62827085-6559-4BA9-8A7E-92187EBBC11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70829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B222AF3-201B-4908-A652-A019B936366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70829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Picture Placeholder 16">
            <a:extLst>
              <a:ext uri="{FF2B5EF4-FFF2-40B4-BE49-F238E27FC236}">
                <a16:creationId xmlns:a16="http://schemas.microsoft.com/office/drawing/2014/main" id="{C32205FF-BA30-4B38-B834-2C7F85A334A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19913" y="1808023"/>
            <a:ext cx="4152180" cy="2337678"/>
          </a:xfrm>
          <a:solidFill>
            <a:schemeClr val="tx2">
              <a:lumMod val="40000"/>
              <a:lumOff val="60000"/>
            </a:schemeClr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C534F416-E78B-42F1-9ADF-E8B329F330C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09165" y="1808023"/>
            <a:ext cx="3582839" cy="2337678"/>
          </a:xfrm>
          <a:solidFill>
            <a:schemeClr val="tx2">
              <a:lumMod val="40000"/>
              <a:lumOff val="60000"/>
            </a:schemeClr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1B258CFD-515D-4069-84DB-092B9180338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" y="1808023"/>
            <a:ext cx="3582839" cy="2337678"/>
          </a:xfrm>
          <a:solidFill>
            <a:schemeClr val="tx2">
              <a:lumMod val="40000"/>
              <a:lumOff val="60000"/>
            </a:schemeClr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3678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8E0D5FC-D0B3-471C-827F-0671A441660F}"/>
              </a:ext>
            </a:extLst>
          </p:cNvPr>
          <p:cNvSpPr/>
          <p:nvPr userDrawn="1"/>
        </p:nvSpPr>
        <p:spPr>
          <a:xfrm>
            <a:off x="0" y="1717678"/>
            <a:ext cx="12192000" cy="3213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v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B79729-8DD0-4471-BEF3-FBE72B9CE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7" y="1717677"/>
            <a:ext cx="6191252" cy="3890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588CABB-C4A0-49FB-94E7-0DEC439FB38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23291" y="3969807"/>
            <a:ext cx="2425700" cy="414912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B0DC3D98-7973-45D8-8E01-E368F2A0592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23291" y="4361439"/>
            <a:ext cx="2425700" cy="570227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75438DE-1B1C-4BA6-B356-FB0C3867A69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523291" y="2429356"/>
            <a:ext cx="2425700" cy="414912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7DBE47B-8CD3-4A7D-9311-3D7317F32AF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523291" y="2820988"/>
            <a:ext cx="2425700" cy="570227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D798662-AFD2-4CAE-98A3-65EE8CF2E41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243013" y="3969807"/>
            <a:ext cx="2425700" cy="414912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B0904A76-3C37-4A87-8845-2C36B0FC1B9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243013" y="4361439"/>
            <a:ext cx="2425700" cy="570227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09DC763-F0C2-4408-A99A-FDEF974F376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243013" y="2429356"/>
            <a:ext cx="2425700" cy="414912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0">
                <a:solidFill>
                  <a:schemeClr val="tx1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08CFFA18-42F6-4116-95D8-8294AE7CA40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243013" y="2820988"/>
            <a:ext cx="2425700" cy="570227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bg1"/>
                </a:solidFill>
                <a:latin typeface="+mn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55B3A2AC-10F9-4F88-8467-24C9D20F3E9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064366" y="2335774"/>
            <a:ext cx="4063273" cy="25405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96E880FA-855E-4536-8216-B2560BB689D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5454936"/>
            <a:ext cx="10515599" cy="54533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82075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FAC3752-8E9B-468D-B0A0-4CD9A2790F7D}"/>
              </a:ext>
            </a:extLst>
          </p:cNvPr>
          <p:cNvSpPr/>
          <p:nvPr userDrawn="1"/>
        </p:nvSpPr>
        <p:spPr>
          <a:xfrm>
            <a:off x="0" y="1"/>
            <a:ext cx="12192000" cy="43975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C9067A5-9CF8-4B21-97F5-83596757AFE9}"/>
              </a:ext>
            </a:extLst>
          </p:cNvPr>
          <p:cNvSpPr/>
          <p:nvPr userDrawn="1"/>
        </p:nvSpPr>
        <p:spPr>
          <a:xfrm>
            <a:off x="1419229" y="4552680"/>
            <a:ext cx="9353548" cy="22933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Content Placeholder 81">
            <a:extLst>
              <a:ext uri="{FF2B5EF4-FFF2-40B4-BE49-F238E27FC236}">
                <a16:creationId xmlns:a16="http://schemas.microsoft.com/office/drawing/2014/main" id="{D1421325-2F57-4756-8009-01F78B4BA68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480806" y="5305426"/>
            <a:ext cx="2820612" cy="64680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Content Placeholder 81">
            <a:extLst>
              <a:ext uri="{FF2B5EF4-FFF2-40B4-BE49-F238E27FC236}">
                <a16:creationId xmlns:a16="http://schemas.microsoft.com/office/drawing/2014/main" id="{57A62199-56D5-45EB-ACE4-DD3E85493F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006205" y="5305426"/>
            <a:ext cx="2820612" cy="64680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>
            <a:extLst>
              <a:ext uri="{FF2B5EF4-FFF2-40B4-BE49-F238E27FC236}">
                <a16:creationId xmlns:a16="http://schemas.microsoft.com/office/drawing/2014/main" id="{16661D8F-C09A-4CBF-8809-54583ACAD0A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531602" y="5305426"/>
            <a:ext cx="2820612" cy="64680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Text Placeholder 85">
            <a:extLst>
              <a:ext uri="{FF2B5EF4-FFF2-40B4-BE49-F238E27FC236}">
                <a16:creationId xmlns:a16="http://schemas.microsoft.com/office/drawing/2014/main" id="{7684BFB2-7C4F-49CA-9251-0E396FD936A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5027" y="4937128"/>
            <a:ext cx="645780" cy="1015100"/>
          </a:xfrm>
          <a:solidFill>
            <a:schemeClr val="accent3"/>
          </a:solidFill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6" name="Text Placeholder 85">
            <a:extLst>
              <a:ext uri="{FF2B5EF4-FFF2-40B4-BE49-F238E27FC236}">
                <a16:creationId xmlns:a16="http://schemas.microsoft.com/office/drawing/2014/main" id="{A857BC72-52CE-425A-8716-B1B328A66BA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60425" y="4937128"/>
            <a:ext cx="645780" cy="1015100"/>
          </a:xfrm>
          <a:solidFill>
            <a:schemeClr val="accent4"/>
          </a:solidFill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7" name="Text Placeholder 85">
            <a:extLst>
              <a:ext uri="{FF2B5EF4-FFF2-40B4-BE49-F238E27FC236}">
                <a16:creationId xmlns:a16="http://schemas.microsoft.com/office/drawing/2014/main" id="{FE6BB368-A0E4-4ABD-875F-58A8DDEDD64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85822" y="4937128"/>
            <a:ext cx="645780" cy="1015100"/>
          </a:xfrm>
          <a:solidFill>
            <a:schemeClr val="accent5"/>
          </a:solidFill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2CD8C1F-9B1A-4EE8-ADF6-CC46627AFF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39" y="1593850"/>
            <a:ext cx="5214923" cy="3042038"/>
          </a:xfrm>
          <a:prstGeom prst="rect">
            <a:avLst/>
          </a:prstGeom>
        </p:spPr>
      </p:pic>
      <p:sp>
        <p:nvSpPr>
          <p:cNvPr id="39" name="Picture Placeholder 16">
            <a:extLst>
              <a:ext uri="{FF2B5EF4-FFF2-40B4-BE49-F238E27FC236}">
                <a16:creationId xmlns:a16="http://schemas.microsoft.com/office/drawing/2014/main" id="{303F9E22-EF17-43B1-86D4-A4E0D26E3CC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135999" y="1806957"/>
            <a:ext cx="3920004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0" name="Text Placeholder 15">
            <a:extLst>
              <a:ext uri="{FF2B5EF4-FFF2-40B4-BE49-F238E27FC236}">
                <a16:creationId xmlns:a16="http://schemas.microsoft.com/office/drawing/2014/main" id="{004ABE4A-5CFC-428C-ACD7-1DD72C3EB85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0804" y="4937127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1" name="Text Placeholder 15">
            <a:extLst>
              <a:ext uri="{FF2B5EF4-FFF2-40B4-BE49-F238E27FC236}">
                <a16:creationId xmlns:a16="http://schemas.microsoft.com/office/drawing/2014/main" id="{4A5D88B1-C941-4462-940D-D8FA80B0136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06202" y="4937127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2" name="Text Placeholder 15">
            <a:extLst>
              <a:ext uri="{FF2B5EF4-FFF2-40B4-BE49-F238E27FC236}">
                <a16:creationId xmlns:a16="http://schemas.microsoft.com/office/drawing/2014/main" id="{94A1B974-795E-4156-8F30-21543CB0FEE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531602" y="4937127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3" name="Picture Placeholder 16">
            <a:extLst>
              <a:ext uri="{FF2B5EF4-FFF2-40B4-BE49-F238E27FC236}">
                <a16:creationId xmlns:a16="http://schemas.microsoft.com/office/drawing/2014/main" id="{2538F856-1596-4A3D-964E-9350932311E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271997" y="1806957"/>
            <a:ext cx="3920004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4" name="Picture Placeholder 16">
            <a:extLst>
              <a:ext uri="{FF2B5EF4-FFF2-40B4-BE49-F238E27FC236}">
                <a16:creationId xmlns:a16="http://schemas.microsoft.com/office/drawing/2014/main" id="{467D9432-0617-43F8-A517-18C0EECB033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" y="1806957"/>
            <a:ext cx="3920004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895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nd bottom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20686ED4-5E96-42E6-9A45-C5C66F0B940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5873141-9C71-4273-905F-DCF7576EFF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3" y="1466850"/>
            <a:ext cx="9563100" cy="723900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20000"/>
              </a:lnSpc>
              <a:spcBef>
                <a:spcPts val="450"/>
              </a:spcBef>
              <a:buNone/>
              <a:defRPr sz="1050"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subtitle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F69373D5-0E91-458C-9666-8358199923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53670" y="4129866"/>
            <a:ext cx="3084665" cy="569343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2700" b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BAA3632B-7738-4711-9073-460B463437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3670" y="4708701"/>
            <a:ext cx="3084665" cy="315918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1">
                <a:solidFill>
                  <a:schemeClr val="accent6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06F7435-93CE-4111-BD7A-06CC911572D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53670" y="5121904"/>
            <a:ext cx="3084665" cy="744061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1BFBAC8-8273-4AC0-917E-D9AC14265C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9820" y="4129866"/>
            <a:ext cx="3084665" cy="569343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2700" b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9BEB987-C203-4AE7-BB23-F9919AB1E9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9820" y="4708701"/>
            <a:ext cx="3084665" cy="315918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1">
                <a:solidFill>
                  <a:schemeClr val="accent6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30C3907E-62F2-4BDB-B1E4-830A103292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9820" y="5121904"/>
            <a:ext cx="3084665" cy="744061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2F5BFA1-2828-42A7-BD52-E523A9483B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7520" y="4129866"/>
            <a:ext cx="3084665" cy="569343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2700" b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63974312-FF2E-4F66-9B9D-7858F735C0A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7520" y="4708701"/>
            <a:ext cx="3084665" cy="315918"/>
          </a:xfr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350" b="1">
                <a:solidFill>
                  <a:schemeClr val="accent6"/>
                </a:solidFill>
                <a:latin typeface="+mj-lt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B8F89DFD-3CEC-4554-B072-D357390B490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67520" y="5121904"/>
            <a:ext cx="3084665" cy="744061"/>
          </a:xfr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057743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ith side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D219FC5E-83D7-4A7A-A6DA-90FDE716DA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41121" y="2100262"/>
            <a:ext cx="1909764" cy="3411537"/>
          </a:xfr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marR="0" indent="0" algn="ctr" defTabSz="685783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25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Content Placeholder 81">
            <a:extLst>
              <a:ext uri="{FF2B5EF4-FFF2-40B4-BE49-F238E27FC236}">
                <a16:creationId xmlns:a16="http://schemas.microsoft.com/office/drawing/2014/main" id="{CC680E15-9094-4450-8017-A78C741827F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913410" y="2343061"/>
            <a:ext cx="3440393" cy="77125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868E99BD-1555-49ED-AF26-3DDB72E1AD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913408" y="1924052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Content Placeholder 81">
            <a:extLst>
              <a:ext uri="{FF2B5EF4-FFF2-40B4-BE49-F238E27FC236}">
                <a16:creationId xmlns:a16="http://schemas.microsoft.com/office/drawing/2014/main" id="{EF2FD2BF-0988-484B-9073-2AE518DC2FC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913410" y="3833448"/>
            <a:ext cx="3440393" cy="77125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F75778F-A43F-4F95-9FC7-33BCE277F9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13408" y="3414438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Content Placeholder 81">
            <a:extLst>
              <a:ext uri="{FF2B5EF4-FFF2-40B4-BE49-F238E27FC236}">
                <a16:creationId xmlns:a16="http://schemas.microsoft.com/office/drawing/2014/main" id="{1BD42F96-246C-4410-8D59-B9375935D2D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913410" y="5241399"/>
            <a:ext cx="3440393" cy="77125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AB5CA52D-3CA3-4BDF-B550-8444435157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13408" y="4822389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Content Placeholder 81">
            <a:extLst>
              <a:ext uri="{FF2B5EF4-FFF2-40B4-BE49-F238E27FC236}">
                <a16:creationId xmlns:a16="http://schemas.microsoft.com/office/drawing/2014/main" id="{57404B1A-D012-4B11-B6CB-E045309FA1D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38205" y="2343061"/>
            <a:ext cx="3440393" cy="771258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2D7676A-66F8-4D7E-B952-EE9E0347893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02" y="1924052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Content Placeholder 81">
            <a:extLst>
              <a:ext uri="{FF2B5EF4-FFF2-40B4-BE49-F238E27FC236}">
                <a16:creationId xmlns:a16="http://schemas.microsoft.com/office/drawing/2014/main" id="{D0FBD961-73C9-4DA5-8E3C-E3FA11C8F6D9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38205" y="3833448"/>
            <a:ext cx="3440393" cy="771258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DEE3372F-981E-4679-87AC-E7569434F14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38202" y="3414438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Content Placeholder 81">
            <a:extLst>
              <a:ext uri="{FF2B5EF4-FFF2-40B4-BE49-F238E27FC236}">
                <a16:creationId xmlns:a16="http://schemas.microsoft.com/office/drawing/2014/main" id="{E69EE8DC-4DE9-4B1F-BFB5-898112EBDA2D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38205" y="5241399"/>
            <a:ext cx="3440393" cy="771258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A08AF591-BC18-45E4-9F4A-AE89C084CBB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2" y="4822389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51519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obliqu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CFBBA160-00E4-4F27-88AC-128EDE84146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9790" y="2280085"/>
            <a:ext cx="5513387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37BE1327-8D56-48EE-A9DB-F06AD9C406B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9791" y="2820775"/>
            <a:ext cx="5970587" cy="1789327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2DA4C3D9-DD5F-4C02-93BE-424D4965BC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1800000">
            <a:off x="8446116" y="2150861"/>
            <a:ext cx="2014761" cy="3594117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625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pho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6F10973-16A6-41F3-B2AE-F57316F694F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534025" y="2965680"/>
            <a:ext cx="5819776" cy="58374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7" name="Picture Placeholder 11">
            <a:extLst>
              <a:ext uri="{FF2B5EF4-FFF2-40B4-BE49-F238E27FC236}">
                <a16:creationId xmlns:a16="http://schemas.microsoft.com/office/drawing/2014/main" id="{4DF7EBDE-4C5C-4AF9-A437-1DE376FB7727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93337" y="1050927"/>
            <a:ext cx="6760468" cy="8255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0">
            <a:extLst>
              <a:ext uri="{FF2B5EF4-FFF2-40B4-BE49-F238E27FC236}">
                <a16:creationId xmlns:a16="http://schemas.microsoft.com/office/drawing/2014/main" id="{5A34D50E-3DAA-4146-BBD1-ADF9784C486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33467" y="754500"/>
            <a:ext cx="2521671" cy="5452204"/>
          </a:xfrm>
          <a:custGeom>
            <a:avLst/>
            <a:gdLst>
              <a:gd name="connsiteX0" fmla="*/ 291311 w 2805112"/>
              <a:gd name="connsiteY0" fmla="*/ 0 h 6065044"/>
              <a:gd name="connsiteX1" fmla="*/ 631032 w 2805112"/>
              <a:gd name="connsiteY1" fmla="*/ 0 h 6065044"/>
              <a:gd name="connsiteX2" fmla="*/ 631032 w 2805112"/>
              <a:gd name="connsiteY2" fmla="*/ 87709 h 6065044"/>
              <a:gd name="connsiteX3" fmla="*/ 764781 w 2805112"/>
              <a:gd name="connsiteY3" fmla="*/ 221458 h 6065044"/>
              <a:gd name="connsiteX4" fmla="*/ 2040333 w 2805112"/>
              <a:gd name="connsiteY4" fmla="*/ 221458 h 6065044"/>
              <a:gd name="connsiteX5" fmla="*/ 2174082 w 2805112"/>
              <a:gd name="connsiteY5" fmla="*/ 87709 h 6065044"/>
              <a:gd name="connsiteX6" fmla="*/ 2174082 w 2805112"/>
              <a:gd name="connsiteY6" fmla="*/ 0 h 6065044"/>
              <a:gd name="connsiteX7" fmla="*/ 2513801 w 2805112"/>
              <a:gd name="connsiteY7" fmla="*/ 0 h 6065044"/>
              <a:gd name="connsiteX8" fmla="*/ 2805112 w 2805112"/>
              <a:gd name="connsiteY8" fmla="*/ 291311 h 6065044"/>
              <a:gd name="connsiteX9" fmla="*/ 2805112 w 2805112"/>
              <a:gd name="connsiteY9" fmla="*/ 5773733 h 6065044"/>
              <a:gd name="connsiteX10" fmla="*/ 2513801 w 2805112"/>
              <a:gd name="connsiteY10" fmla="*/ 6065044 h 6065044"/>
              <a:gd name="connsiteX11" fmla="*/ 291311 w 2805112"/>
              <a:gd name="connsiteY11" fmla="*/ 6065044 h 6065044"/>
              <a:gd name="connsiteX12" fmla="*/ 0 w 2805112"/>
              <a:gd name="connsiteY12" fmla="*/ 5773733 h 6065044"/>
              <a:gd name="connsiteX13" fmla="*/ 0 w 2805112"/>
              <a:gd name="connsiteY13" fmla="*/ 291311 h 6065044"/>
              <a:gd name="connsiteX14" fmla="*/ 291311 w 2805112"/>
              <a:gd name="connsiteY14" fmla="*/ 0 h 606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5112" h="6065044">
                <a:moveTo>
                  <a:pt x="291311" y="0"/>
                </a:moveTo>
                <a:lnTo>
                  <a:pt x="631032" y="0"/>
                </a:lnTo>
                <a:lnTo>
                  <a:pt x="631032" y="87709"/>
                </a:lnTo>
                <a:cubicBezTo>
                  <a:pt x="631032" y="161577"/>
                  <a:pt x="690913" y="221458"/>
                  <a:pt x="764781" y="221458"/>
                </a:cubicBezTo>
                <a:lnTo>
                  <a:pt x="2040333" y="221458"/>
                </a:lnTo>
                <a:cubicBezTo>
                  <a:pt x="2114201" y="221458"/>
                  <a:pt x="2174082" y="161577"/>
                  <a:pt x="2174082" y="87709"/>
                </a:cubicBezTo>
                <a:lnTo>
                  <a:pt x="2174082" y="0"/>
                </a:lnTo>
                <a:lnTo>
                  <a:pt x="2513801" y="0"/>
                </a:lnTo>
                <a:cubicBezTo>
                  <a:pt x="2674688" y="0"/>
                  <a:pt x="2805112" y="130424"/>
                  <a:pt x="2805112" y="291311"/>
                </a:cubicBezTo>
                <a:lnTo>
                  <a:pt x="2805112" y="5773733"/>
                </a:lnTo>
                <a:cubicBezTo>
                  <a:pt x="2805112" y="5934620"/>
                  <a:pt x="2674688" y="6065044"/>
                  <a:pt x="2513801" y="6065044"/>
                </a:cubicBezTo>
                <a:lnTo>
                  <a:pt x="291311" y="6065044"/>
                </a:lnTo>
                <a:cubicBezTo>
                  <a:pt x="130424" y="6065044"/>
                  <a:pt x="0" y="5934620"/>
                  <a:pt x="0" y="5773733"/>
                </a:cubicBezTo>
                <a:lnTo>
                  <a:pt x="0" y="291311"/>
                </a:lnTo>
                <a:cubicBezTo>
                  <a:pt x="0" y="130424"/>
                  <a:pt x="130424" y="0"/>
                  <a:pt x="291311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500"/>
            </a:lvl1pPr>
          </a:lstStyle>
          <a:p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D3FF04AE-A088-4201-AD5A-4BDFCB5E7F5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34025" y="2502631"/>
            <a:ext cx="5819776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A3D3361-1071-460E-B649-AA74765DFFF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534025" y="3660795"/>
            <a:ext cx="5819776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6FC8EDB2-C16A-4027-8F0A-1A8376B17E3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534025" y="4123844"/>
            <a:ext cx="5819776" cy="58374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7E4F88BF-8F46-4DD0-A1AA-23A8627104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534025" y="4813320"/>
            <a:ext cx="5819776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38F400B-4521-4560-9B3B-440348090F7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34025" y="5276369"/>
            <a:ext cx="5819776" cy="58374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1962717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tIns="36000" bIns="3600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991405" y="1294878"/>
            <a:ext cx="10209196" cy="540000"/>
          </a:xfrm>
        </p:spPr>
        <p:txBody>
          <a:bodyPr tIns="36000" bIns="36000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4344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tIns="36000" bIns="3600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91405" y="2209802"/>
            <a:ext cx="10209196" cy="3979333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350"/>
              </a:spcBef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1pPr>
            <a:lvl2pPr marL="134997" indent="0">
              <a:buNone/>
              <a:defRPr/>
            </a:lvl2pPr>
            <a:lvl3pPr marL="269993" indent="0">
              <a:buNone/>
              <a:defRPr/>
            </a:lvl3pPr>
            <a:lvl4pPr marL="404990" indent="0">
              <a:buNone/>
              <a:defRPr/>
            </a:lvl4pPr>
            <a:lvl5pPr marL="539987" indent="0">
              <a:buNone/>
              <a:defRPr/>
            </a:lvl5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991405" y="1294878"/>
            <a:ext cx="10209196" cy="540000"/>
          </a:xfrm>
        </p:spPr>
        <p:txBody>
          <a:bodyPr tIns="36000" bIns="36000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0657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fo bovx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902571" y="2134050"/>
            <a:ext cx="3822940" cy="516028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902571" y="2579265"/>
            <a:ext cx="3822940" cy="104182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500998" y="2134050"/>
            <a:ext cx="3822940" cy="516028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500998" y="2579265"/>
            <a:ext cx="3822940" cy="104182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284C3AF-E854-43C7-BF50-73F4BEAA01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02571" y="4141995"/>
            <a:ext cx="3822940" cy="516028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FDD8E371-3D04-4ECB-9CA9-012E8D742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02571" y="4587212"/>
            <a:ext cx="3822940" cy="104182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3D08818-06C6-4CE3-8250-9BC3241A55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00998" y="4141995"/>
            <a:ext cx="3822940" cy="516028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5DC6D55-D18A-445B-84B8-BA49EDF706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500998" y="4587212"/>
            <a:ext cx="3822940" cy="104182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392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989140"/>
            <a:ext cx="9144000" cy="12033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47219"/>
            <a:ext cx="9144000" cy="563562"/>
          </a:xfrm>
        </p:spPr>
        <p:txBody>
          <a:bodyPr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3" y="3998121"/>
            <a:ext cx="323850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3" y="4292997"/>
            <a:ext cx="323850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1" cap="none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3584575" y="3800475"/>
            <a:ext cx="502285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02362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items lis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519305" y="1938604"/>
            <a:ext cx="2834496" cy="622904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519305" y="2561511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CB4875EA-1322-4588-9A69-99166ADBC4D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519305" y="3859419"/>
            <a:ext cx="2834496" cy="622904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FBFA44-BF25-454D-9D37-B304F7DEEE5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519305" y="4482325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EBBC7D69-2755-4A0B-B496-AED2FE5928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8202" y="1938608"/>
            <a:ext cx="2983303" cy="268515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6DB04ED7-5B05-4E74-BD63-D8370AE41C0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753153" y="1938604"/>
            <a:ext cx="2834496" cy="622904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A5D66A3-0583-480B-8FFD-FC1762606E6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753153" y="2561511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1FAA0C6-E731-4882-8CFA-DAF3C6AAF70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753153" y="3859419"/>
            <a:ext cx="2834496" cy="622904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D7BA4ACE-8592-456A-B47A-C3C14FA61F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753153" y="4482325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85568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th image and left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457F4378-E88B-495A-B43F-16BDD19F887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096001" y="513273"/>
            <a:ext cx="5611484" cy="5831457"/>
          </a:xfrm>
          <a:solidFill>
            <a:schemeClr val="tx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7E1A93-D16A-4A4B-B36F-96E0B38307C8}"/>
              </a:ext>
            </a:extLst>
          </p:cNvPr>
          <p:cNvSpPr/>
          <p:nvPr userDrawn="1"/>
        </p:nvSpPr>
        <p:spPr>
          <a:xfrm>
            <a:off x="577970" y="513273"/>
            <a:ext cx="5518031" cy="583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10500" y="767753"/>
            <a:ext cx="4052977" cy="197886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DE28C13B-DAFC-4750-8CA7-D6B3EEA18CD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310499" y="3174521"/>
            <a:ext cx="3104071" cy="2838090"/>
          </a:xfrm>
          <a:noFill/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90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659567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and text">
    <p:bg>
      <p:bgPr>
        <a:gradFill>
          <a:gsLst>
            <a:gs pos="0">
              <a:schemeClr val="tx2">
                <a:lumMod val="75000"/>
              </a:schemeClr>
            </a:gs>
            <a:gs pos="87000">
              <a:schemeClr val="tx2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6553" y="0"/>
            <a:ext cx="6998900" cy="145732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AC4A4D-7A0E-4547-B2DB-32C6EB72A0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596553" y="2260124"/>
            <a:ext cx="6998897" cy="4149305"/>
          </a:xfrm>
          <a:solidFill>
            <a:schemeClr val="tx2">
              <a:lumMod val="50000"/>
              <a:alpha val="90000"/>
            </a:schemeClr>
          </a:solidFill>
        </p:spPr>
        <p:txBody>
          <a:bodyPr lIns="457200" tIns="640080" rIns="457200" bIns="182880"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BF66A93-A509-4618-ABA9-7D42B6C9A9E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73881" y="1765585"/>
            <a:ext cx="6044244" cy="874100"/>
          </a:xfrm>
          <a:solidFill>
            <a:schemeClr val="accent3"/>
          </a:solidFill>
        </p:spPr>
        <p:txBody>
          <a:bodyPr bIns="91440"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41F49A44-5D1B-48E2-9C26-9FDAA5F8393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3"/>
            <a:ext cx="12192000" cy="6857999"/>
          </a:xfr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48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6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1A3E4284-0A4D-4FBB-9B09-607F697AC4D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45903" y="500335"/>
            <a:ext cx="2754704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9539" y="3260787"/>
            <a:ext cx="2754704" cy="2605179"/>
          </a:xfrm>
          <a:solidFill>
            <a:schemeClr val="accent5"/>
          </a:solidFill>
        </p:spPr>
        <p:txBody>
          <a:bodyPr lIns="365760" tIns="54864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24923587-F6DF-4F86-B35B-7C5C57549F1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12271" y="3260788"/>
            <a:ext cx="2754703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E985C3A2-EBAA-4205-BE40-123CBB8583C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79537" y="500335"/>
            <a:ext cx="2754705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30">
            <a:extLst>
              <a:ext uri="{FF2B5EF4-FFF2-40B4-BE49-F238E27FC236}">
                <a16:creationId xmlns:a16="http://schemas.microsoft.com/office/drawing/2014/main" id="{5842D009-CB57-4BAA-AC13-21DF1B5A55B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45906" y="3260788"/>
            <a:ext cx="2754703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1505390-0621-48CA-B3BC-2267D75D7F5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612269" y="500336"/>
            <a:ext cx="5579735" cy="2605179"/>
          </a:xfrm>
          <a:solidFill>
            <a:schemeClr val="accent3"/>
          </a:solidFill>
        </p:spPr>
        <p:txBody>
          <a:bodyPr lIns="365760" tIns="822960" rIns="365760" bIns="36576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2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89CEA6-4D7C-4330-B757-2B427A75912E}"/>
              </a:ext>
            </a:extLst>
          </p:cNvPr>
          <p:cNvSpPr/>
          <p:nvPr userDrawn="1"/>
        </p:nvSpPr>
        <p:spPr>
          <a:xfrm>
            <a:off x="9478637" y="3260788"/>
            <a:ext cx="2713367" cy="26051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91465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AEAE896A-9E20-4790-A5D0-13424A380B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"/>
            <a:ext cx="2032000" cy="1874522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Picture Placeholder 13">
            <a:extLst>
              <a:ext uri="{FF2B5EF4-FFF2-40B4-BE49-F238E27FC236}">
                <a16:creationId xmlns:a16="http://schemas.microsoft.com/office/drawing/2014/main" id="{579375C2-CC66-407C-B0A5-4852FA08CF9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1874523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1905A553-C61C-4500-908D-F40CF55935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64000" y="1"/>
            <a:ext cx="2032000" cy="1874522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3" name="Picture Placeholder 13">
            <a:extLst>
              <a:ext uri="{FF2B5EF4-FFF2-40B4-BE49-F238E27FC236}">
                <a16:creationId xmlns:a16="http://schemas.microsoft.com/office/drawing/2014/main" id="{0BCF7B5C-0BC7-4A38-A1B0-775C819F33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64000" y="1874523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89A37EA8-1BD0-4A52-8F0F-5BA5825D56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31999" y="1874523"/>
            <a:ext cx="2032000" cy="187452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2" name="Picture Placeholder 13">
            <a:extLst>
              <a:ext uri="{FF2B5EF4-FFF2-40B4-BE49-F238E27FC236}">
                <a16:creationId xmlns:a16="http://schemas.microsoft.com/office/drawing/2014/main" id="{384BDFF7-8B9C-49AB-97EA-87F4EC7EEC9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031999" y="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03AAA803-AA15-411E-B23F-4AA5A0C8C16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8000" y="1"/>
            <a:ext cx="2032000" cy="1874522"/>
          </a:xfrm>
          <a:solidFill>
            <a:schemeClr val="accent5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4" name="Picture Placeholder 13">
            <a:extLst>
              <a:ext uri="{FF2B5EF4-FFF2-40B4-BE49-F238E27FC236}">
                <a16:creationId xmlns:a16="http://schemas.microsoft.com/office/drawing/2014/main" id="{716C70F1-22B7-4A35-B2A6-EE75D9C3744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128000" y="1874523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0AF90E78-1CD0-4B2B-9C97-43EFCEC69C2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5999" y="1874523"/>
            <a:ext cx="2032000" cy="187452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6" name="Picture Placeholder 13">
            <a:extLst>
              <a:ext uri="{FF2B5EF4-FFF2-40B4-BE49-F238E27FC236}">
                <a16:creationId xmlns:a16="http://schemas.microsoft.com/office/drawing/2014/main" id="{0760B7B7-3786-468C-99A2-4F18DC2894A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095999" y="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37" name="Text Placeholder 8">
            <a:extLst>
              <a:ext uri="{FF2B5EF4-FFF2-40B4-BE49-F238E27FC236}">
                <a16:creationId xmlns:a16="http://schemas.microsoft.com/office/drawing/2014/main" id="{47933B56-658A-47B9-8432-836D496F7C9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160000" y="1874523"/>
            <a:ext cx="2032000" cy="1874522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8" name="Picture Placeholder 13">
            <a:extLst>
              <a:ext uri="{FF2B5EF4-FFF2-40B4-BE49-F238E27FC236}">
                <a16:creationId xmlns:a16="http://schemas.microsoft.com/office/drawing/2014/main" id="{DE1FBBF0-1844-45D1-A392-1A4CFE2D47D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160000" y="1"/>
            <a:ext cx="2032000" cy="1874522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42894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40290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176F798E-6183-4BBF-8841-2565605171E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38201" y="5256521"/>
            <a:ext cx="10515600" cy="57493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4389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13">
            <a:extLst>
              <a:ext uri="{FF2B5EF4-FFF2-40B4-BE49-F238E27FC236}">
                <a16:creationId xmlns:a16="http://schemas.microsoft.com/office/drawing/2014/main" id="{391DF450-864D-4795-B452-4227DB0AC61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68D0C48D-9386-4EC3-82B4-D9F41E927D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92578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6" name="Picture Placeholder 13">
            <a:extLst>
              <a:ext uri="{FF2B5EF4-FFF2-40B4-BE49-F238E27FC236}">
                <a16:creationId xmlns:a16="http://schemas.microsoft.com/office/drawing/2014/main" id="{089CA1E0-32D4-46FA-A9FD-DB08005BDAF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046286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Picture Placeholder 13">
            <a:extLst>
              <a:ext uri="{FF2B5EF4-FFF2-40B4-BE49-F238E27FC236}">
                <a16:creationId xmlns:a16="http://schemas.microsoft.com/office/drawing/2014/main" id="{FB9324D4-EBBE-40AB-A3DF-12234F559C8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185154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C3EEDAE9-914C-427A-8113-1D9CF11CFFA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38862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2E49E0D9-2DD5-4D20-931D-8C75CF77961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231438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1" name="Picture Placeholder 13">
            <a:extLst>
              <a:ext uri="{FF2B5EF4-FFF2-40B4-BE49-F238E27FC236}">
                <a16:creationId xmlns:a16="http://schemas.microsoft.com/office/drawing/2014/main" id="{B75763F0-059F-48EC-A78A-1B6C3035741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-2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035CAFA1-7C2A-42D8-9989-9A53FE50CE5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046290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3" name="Picture Placeholder 13">
            <a:extLst>
              <a:ext uri="{FF2B5EF4-FFF2-40B4-BE49-F238E27FC236}">
                <a16:creationId xmlns:a16="http://schemas.microsoft.com/office/drawing/2014/main" id="{F75AEA73-EB9A-4E34-902B-E0E48256A2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092574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794047-56B6-42BF-AD62-3D4E703290C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138866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3DA8A296-2280-48CA-AF15-9367AE9D76B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85150" y="1965269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89DDC8F3-9336-4034-8AEE-22001B88D1C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0231438" y="3849315"/>
            <a:ext cx="1960564" cy="180862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95266702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boxes inf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3FCBB97-1F85-492D-9524-888E2A3A62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77303" y="3429001"/>
            <a:ext cx="2476500" cy="622904"/>
          </a:xfrm>
          <a:noFill/>
          <a:effectLst/>
        </p:spPr>
        <p:txBody>
          <a:bodyPr anchor="b">
            <a:noAutofit/>
          </a:bodyPr>
          <a:lstStyle>
            <a:lvl1pPr marL="0" indent="0" algn="just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B7FA12D8-B9AF-4846-BC26-3FDA81516B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77303" y="4051904"/>
            <a:ext cx="2476500" cy="1610442"/>
          </a:xfrm>
          <a:noFill/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6D3752F-611B-49BB-9C91-B51AE5554A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97603" y="3429001"/>
            <a:ext cx="2476500" cy="622904"/>
          </a:xfrm>
          <a:noFill/>
          <a:effectLst/>
        </p:spPr>
        <p:txBody>
          <a:bodyPr anchor="b">
            <a:noAutofit/>
          </a:bodyPr>
          <a:lstStyle>
            <a:lvl1pPr marL="0" indent="0" algn="just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97FDDDF-DD1E-4C91-88D8-8DD260E08C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97603" y="4051904"/>
            <a:ext cx="2476500" cy="1610442"/>
          </a:xfrm>
          <a:noFill/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EF2D13D9-C5FA-4A55-9A10-B2B4F4D0BE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17903" y="3429001"/>
            <a:ext cx="2476500" cy="622904"/>
          </a:xfrm>
          <a:noFill/>
          <a:effectLst/>
        </p:spPr>
        <p:txBody>
          <a:bodyPr anchor="b">
            <a:noAutofit/>
          </a:bodyPr>
          <a:lstStyle>
            <a:lvl1pPr marL="0" indent="0" algn="just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556989A-24DA-4F27-84AA-0A4DD499797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17903" y="4051904"/>
            <a:ext cx="2476500" cy="1610442"/>
          </a:xfrm>
          <a:noFill/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09FE362-124D-4FDE-A3FE-7533BE96DA3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8205" y="3429001"/>
            <a:ext cx="2476500" cy="622904"/>
          </a:xfrm>
          <a:noFill/>
          <a:effectLst/>
        </p:spPr>
        <p:txBody>
          <a:bodyPr anchor="b">
            <a:noAutofit/>
          </a:bodyPr>
          <a:lstStyle>
            <a:lvl1pPr marL="0" indent="0" algn="just">
              <a:spcBef>
                <a:spcPts val="0"/>
              </a:spcBef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DE28C13B-DAFC-4750-8CA7-D6B3EEA18CD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8205" y="4051904"/>
            <a:ext cx="2476500" cy="1610442"/>
          </a:xfrm>
          <a:noFill/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773244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text boxes info and bg image">
    <p:bg>
      <p:bgPr>
        <a:gradFill>
          <a:gsLst>
            <a:gs pos="0">
              <a:schemeClr val="accent1"/>
            </a:gs>
            <a:gs pos="100000">
              <a:schemeClr val="accent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AC4A4D-7A0E-4547-B2DB-32C6EB72A0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8201" y="1610802"/>
            <a:ext cx="10514164" cy="619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9EDEF56-204D-4233-BC88-D09EF12C72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99994" y="3239759"/>
            <a:ext cx="3106745" cy="950881"/>
          </a:xfrm>
          <a:solidFill>
            <a:schemeClr val="accent5"/>
          </a:solidFill>
        </p:spPr>
        <p:txBody>
          <a:bodyPr bIns="91440" anchor="b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F3DD76A0-38AD-494D-9E5F-EB7A18E0D0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994" y="4190637"/>
            <a:ext cx="3106084" cy="1770216"/>
          </a:xfrm>
          <a:solidFill>
            <a:schemeClr val="bg1">
              <a:lumMod val="95000"/>
            </a:schemeClr>
          </a:solidFill>
          <a:effectLst>
            <a:outerShdw dist="50800" dir="5400000" algn="t" rotWithShape="0">
              <a:schemeClr val="accent5"/>
            </a:outerShdw>
          </a:effectLst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B0769B76-BB57-454E-A8F3-8D1B1DE626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7269" y="3239759"/>
            <a:ext cx="3106084" cy="950881"/>
          </a:xfrm>
          <a:solidFill>
            <a:schemeClr val="accent3"/>
          </a:solidFill>
        </p:spPr>
        <p:txBody>
          <a:bodyPr bIns="91440" anchor="b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D700437-DFDF-43E3-AF88-9EE9CFD14E9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4190637"/>
            <a:ext cx="3105151" cy="1770216"/>
          </a:xfrm>
          <a:solidFill>
            <a:schemeClr val="bg1">
              <a:lumMod val="95000"/>
            </a:schemeClr>
          </a:solidFill>
          <a:effectLst>
            <a:outerShdw dist="508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BF66A93-A509-4618-ABA9-7D42B6C9A9E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418165" y="3239759"/>
            <a:ext cx="3107679" cy="950881"/>
          </a:xfrm>
          <a:solidFill>
            <a:schemeClr val="accent4"/>
          </a:solidFill>
        </p:spPr>
        <p:txBody>
          <a:bodyPr bIns="91440" anchor="b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FB0A619C-FDB9-4030-A29F-8BE7E759DEF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419098" y="4190637"/>
            <a:ext cx="3106084" cy="1770216"/>
          </a:xfrm>
          <a:solidFill>
            <a:schemeClr val="bg1">
              <a:lumMod val="95000"/>
            </a:schemeClr>
          </a:solidFill>
          <a:effectLst>
            <a:outerShdw dist="50800" dir="5400000" algn="t" rotWithShape="0">
              <a:schemeClr val="accent4"/>
            </a:outerShdw>
          </a:effectLst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41F49A44-5D1B-48E2-9C26-9FDAA5F8393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2467157"/>
            <a:ext cx="12192000" cy="4390845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06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nfo text boxes and top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BEE344-8A78-4FB7-B04B-49B205A8A329}"/>
              </a:ext>
            </a:extLst>
          </p:cNvPr>
          <p:cNvSpPr/>
          <p:nvPr userDrawn="1"/>
        </p:nvSpPr>
        <p:spPr>
          <a:xfrm>
            <a:off x="0" y="2096222"/>
            <a:ext cx="4064000" cy="2380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CD72360-56E0-4556-919C-1BE797EB1740}"/>
              </a:ext>
            </a:extLst>
          </p:cNvPr>
          <p:cNvSpPr/>
          <p:nvPr userDrawn="1"/>
        </p:nvSpPr>
        <p:spPr>
          <a:xfrm>
            <a:off x="4064000" y="4477113"/>
            <a:ext cx="4064000" cy="2380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62ECF21-920F-43BF-9FA2-614E7C98A87A}"/>
              </a:ext>
            </a:extLst>
          </p:cNvPr>
          <p:cNvSpPr/>
          <p:nvPr userDrawn="1"/>
        </p:nvSpPr>
        <p:spPr>
          <a:xfrm>
            <a:off x="8128000" y="2096222"/>
            <a:ext cx="4064000" cy="2380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30">
            <a:extLst>
              <a:ext uri="{FF2B5EF4-FFF2-40B4-BE49-F238E27FC236}">
                <a16:creationId xmlns:a16="http://schemas.microsoft.com/office/drawing/2014/main" id="{348AFFCC-4586-4491-95EA-1799B560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209621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A252D35-55F0-4315-B11E-A2440C7B6F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26749" y="2458531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578445A-5C50-4369-A2C4-7B6E935AEB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01337" y="2941610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DBED5FD-AF78-493A-AB88-6FFB8A19383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97789" y="2458531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A76DB04-887A-490D-8CBB-0F98BD745D7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2377" y="2941610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E4D02B2F-336C-4D88-B86F-2A1010D070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62268" y="4839422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3BED960-2559-467E-8631-E39556F5F6F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36857" y="5322501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03C45949-B103-4D70-A44B-AA9DBD1899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61787" y="2458531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5C92C662-C82B-4DD5-9B1B-91367AACFCD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36377" y="2941610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C80F4770-DBF0-4C89-9317-6AA5AFD7FF1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26749" y="4839422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6EDB10DB-F207-4243-A561-80D03EA3C9B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01337" y="5322501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62A65D8B-5EBE-4F67-84CC-A5A2B858F27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97789" y="4839422"/>
            <a:ext cx="2692879" cy="483079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27E32230-FC1E-487F-B83B-D93116D6A4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2377" y="5322501"/>
            <a:ext cx="3318292" cy="1250831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5439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lis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3C0D2E-F030-4944-89AB-4304159A4FDF}"/>
              </a:ext>
            </a:extLst>
          </p:cNvPr>
          <p:cNvSpPr/>
          <p:nvPr userDrawn="1"/>
        </p:nvSpPr>
        <p:spPr>
          <a:xfrm>
            <a:off x="0" y="0"/>
            <a:ext cx="121920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934450" y="2851154"/>
            <a:ext cx="2417913" cy="4801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277229" y="3498151"/>
            <a:ext cx="3076575" cy="61912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>
                    <a:lumMod val="9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2851152"/>
            <a:ext cx="3579963" cy="3178078"/>
          </a:xfrm>
          <a:solidFill>
            <a:schemeClr val="tx2">
              <a:alpha val="50000"/>
            </a:schemeClr>
          </a:solidFill>
        </p:spPr>
        <p:txBody>
          <a:bodyPr lIns="182880" tIns="18288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AC4A4D-7A0E-4547-B2DB-32C6EB72A0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8201" y="1610804"/>
            <a:ext cx="10514164" cy="9799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C06B1F36-98A8-4D62-B53C-E1D729BAD43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467352" y="2851154"/>
            <a:ext cx="2417913" cy="4801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50D780B-0B09-4F80-AC74-C29EC7FB462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10127" y="3498151"/>
            <a:ext cx="3076575" cy="61912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>
                    <a:lumMod val="9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28EA20B-7959-43FA-A4D3-45E91F113BC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34450" y="4448880"/>
            <a:ext cx="2417913" cy="4801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B0DFAC59-853F-4CDD-9073-E4CDF984EEA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277229" y="5095878"/>
            <a:ext cx="3076575" cy="61912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>
                    <a:lumMod val="9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97D9578B-80FB-4D16-90A1-A1729CB7148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467352" y="4448880"/>
            <a:ext cx="2417913" cy="4801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E0C5320-A8A8-4020-AFB4-58EA069214C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810127" y="5095878"/>
            <a:ext cx="3076575" cy="61912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>
                    <a:lumMod val="9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8033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0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1" y="1989140"/>
            <a:ext cx="4775200" cy="12033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3147219"/>
            <a:ext cx="4775200" cy="563562"/>
          </a:xfr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2" y="3998121"/>
            <a:ext cx="3238500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2" y="4292997"/>
            <a:ext cx="3238500" cy="352425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 i="1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</p:spTree>
    <p:extLst>
      <p:ext uri="{BB962C8B-B14F-4D97-AF65-F5344CB8AC3E}">
        <p14:creationId xmlns:p14="http://schemas.microsoft.com/office/powerpoint/2010/main" val="80622788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lique image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ADFF5347-6BB7-4DCF-980F-A5EAF1A5D9D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422" y="4467767"/>
            <a:ext cx="1552756" cy="1441865"/>
          </a:xfrm>
          <a:noFill/>
          <a:effectLst/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60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EBE1B0B-C084-445A-9A19-34F0714DBE7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6884597" cy="6858000"/>
          </a:xfrm>
          <a:custGeom>
            <a:avLst/>
            <a:gdLst>
              <a:gd name="connsiteX0" fmla="*/ 0 w 6884597"/>
              <a:gd name="connsiteY0" fmla="*/ 0 h 6858000"/>
              <a:gd name="connsiteX1" fmla="*/ 6884597 w 6884597"/>
              <a:gd name="connsiteY1" fmla="*/ 0 h 6858000"/>
              <a:gd name="connsiteX2" fmla="*/ 6884597 w 6884597"/>
              <a:gd name="connsiteY2" fmla="*/ 3051 h 6858000"/>
              <a:gd name="connsiteX3" fmla="*/ 29648 w 6884597"/>
              <a:gd name="connsiteY3" fmla="*/ 6858000 h 6858000"/>
              <a:gd name="connsiteX4" fmla="*/ 0 w 688459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4597" h="6858000">
                <a:moveTo>
                  <a:pt x="0" y="0"/>
                </a:moveTo>
                <a:lnTo>
                  <a:pt x="6884597" y="0"/>
                </a:lnTo>
                <a:lnTo>
                  <a:pt x="6884597" y="3051"/>
                </a:lnTo>
                <a:lnTo>
                  <a:pt x="2964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1FAA0C6-E731-4882-8CFA-DAF3C6AAF70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442302" y="4700679"/>
            <a:ext cx="3161791" cy="558022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50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D7BA4ACE-8592-456A-B47A-C3C14FA61F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442299" y="5215573"/>
            <a:ext cx="407993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63ABBCB5-5C58-435D-8C4D-4A2437EFA1E5}"/>
              </a:ext>
            </a:extLst>
          </p:cNvPr>
          <p:cNvSpPr/>
          <p:nvPr userDrawn="1"/>
        </p:nvSpPr>
        <p:spPr>
          <a:xfrm flipH="1">
            <a:off x="8534400" y="3200400"/>
            <a:ext cx="3657600" cy="3657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B161D681-EE91-4C90-A856-680745D462B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165018" y="2808351"/>
            <a:ext cx="1552756" cy="1441865"/>
          </a:xfrm>
          <a:noFill/>
          <a:effectLst/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60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D4C9F1A3-9CF5-437E-ACA3-D44E9863E26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053898" y="3041262"/>
            <a:ext cx="3161791" cy="558022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50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4AA74AD2-25B6-4E26-874E-41CA9547BFA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053895" y="3556155"/>
            <a:ext cx="407993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6E985688-CF04-440D-9BAA-82DD0D0533F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32119" y="1153612"/>
            <a:ext cx="1552756" cy="1441865"/>
          </a:xfrm>
          <a:noFill/>
          <a:effectLst/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60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60069C53-4CDE-4A8C-A2EE-01454129464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721001" y="1386524"/>
            <a:ext cx="3161791" cy="558022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50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5DA35612-04AD-453B-994C-16CDD0F9969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720996" y="1901418"/>
            <a:ext cx="407993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16078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dark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37887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colore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1" y="1069677"/>
            <a:ext cx="7522235" cy="453102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54244" y="3581041"/>
            <a:ext cx="4622800" cy="760472"/>
          </a:xfrm>
          <a:prstGeom prst="rect">
            <a:avLst/>
          </a:prstGeom>
          <a:solidFill>
            <a:schemeClr val="accent1"/>
          </a:solidFill>
        </p:spPr>
        <p:txBody>
          <a:bodyPr lIns="91440" rIns="91440" anchor="ctr"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69761246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rner image and box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603B76B-4B11-4BD1-8516-80A9204ACE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38779" y="2177745"/>
            <a:ext cx="2714447" cy="2502512"/>
          </a:xfrm>
          <a:solidFill>
            <a:schemeClr val="accent1"/>
          </a:solidFill>
        </p:spPr>
        <p:txBody>
          <a:bodyPr lIns="274320" tIns="274320" rIns="274320" bIns="2743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B758439-6C48-4E4E-8CCF-4D64C56ACF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3987"/>
            <a:ext cx="12192000" cy="6534017"/>
          </a:xfrm>
          <a:custGeom>
            <a:avLst/>
            <a:gdLst>
              <a:gd name="connsiteX0" fmla="*/ 0 w 12192000"/>
              <a:gd name="connsiteY0" fmla="*/ 0 h 6534017"/>
              <a:gd name="connsiteX1" fmla="*/ 12192000 w 12192000"/>
              <a:gd name="connsiteY1" fmla="*/ 6061641 h 6534017"/>
              <a:gd name="connsiteX2" fmla="*/ 12192000 w 12192000"/>
              <a:gd name="connsiteY2" fmla="*/ 6534017 h 6534017"/>
              <a:gd name="connsiteX3" fmla="*/ 0 w 12192000"/>
              <a:gd name="connsiteY3" fmla="*/ 6534017 h 653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534017">
                <a:moveTo>
                  <a:pt x="0" y="0"/>
                </a:moveTo>
                <a:lnTo>
                  <a:pt x="12192000" y="6061641"/>
                </a:lnTo>
                <a:lnTo>
                  <a:pt x="12192000" y="6534017"/>
                </a:lnTo>
                <a:lnTo>
                  <a:pt x="0" y="6534017"/>
                </a:lnTo>
                <a:close/>
              </a:path>
            </a:pathLst>
          </a:custGeom>
          <a:noFill/>
        </p:spPr>
        <p:txBody>
          <a:bodyPr wrap="square" anchor="b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2916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eft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5" y="3876675"/>
            <a:ext cx="3609975" cy="1352550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90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927278A4-AB2E-40A9-A92C-9348A7595D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448177" y="1571625"/>
            <a:ext cx="7743825" cy="36576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65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ith foot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69246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content with bottom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3F705CE-8AD0-4DA5-8273-ECE5FE8CD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19305" y="1552756"/>
            <a:ext cx="2834496" cy="491168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A92A985D-9CDE-4737-81F0-D4DB9C4360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19305" y="2043926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CB9D87A1-AF4D-464E-A446-601DBB5A5F3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19307" y="638355"/>
            <a:ext cx="1953164" cy="914400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30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C4676795-EA05-4C2B-A850-A434F4F7D8D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867995" y="1552756"/>
            <a:ext cx="2834496" cy="491168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7CB54F6-A92E-446C-A763-07523F20649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67995" y="2043926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BF8873-0A6B-40F8-A4EB-0C4DDBCF2E9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867997" y="638355"/>
            <a:ext cx="1953164" cy="914400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30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AE555AD-5255-41B2-9641-4EDE08484A8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224593" y="1552756"/>
            <a:ext cx="2834496" cy="491168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68A9F85A-1E30-46DF-9CC2-58B5686A367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224593" y="2043926"/>
            <a:ext cx="2834496" cy="88384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C9BEEF44-36DB-4C51-9248-63C433FB91E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224595" y="638355"/>
            <a:ext cx="1953164" cy="914400"/>
          </a:xfrm>
          <a:noFill/>
          <a:effectLst/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30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A21AEF5E-FBDC-479E-A8C1-99D1F03138F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79538" y="3174522"/>
            <a:ext cx="10474265" cy="2656936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8113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lique phon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E7EB81-DA52-46CA-80B6-126545C2F5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18900000">
            <a:off x="9895921" y="-112319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1310" y="3795848"/>
            <a:ext cx="4804137" cy="1641718"/>
          </a:xfrm>
        </p:spPr>
        <p:txBody>
          <a:bodyPr anchor="b"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1306" y="5448094"/>
            <a:ext cx="4814773" cy="97383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050" b="0">
                <a:solidFill>
                  <a:schemeClr val="bg1"/>
                </a:solidFill>
              </a:defRPr>
            </a:lvl1pPr>
            <a:lvl2pPr marL="342892" indent="0" algn="ctr">
              <a:buNone/>
              <a:defRPr/>
            </a:lvl2pPr>
            <a:lvl3pPr marL="685783" indent="0" algn="ctr">
              <a:buNone/>
              <a:defRPr/>
            </a:lvl3pPr>
            <a:lvl4pPr marL="1028675" indent="0" algn="ctr">
              <a:buNone/>
              <a:defRPr/>
            </a:lvl4pPr>
            <a:lvl5pPr marL="1371566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45E1FB4-3D0B-4D1D-9F87-35F189B06EF3}"/>
              </a:ext>
            </a:extLst>
          </p:cNvPr>
          <p:cNvGrpSpPr/>
          <p:nvPr userDrawn="1"/>
        </p:nvGrpSpPr>
        <p:grpSpPr>
          <a:xfrm rot="18900000">
            <a:off x="9830348" y="-522222"/>
            <a:ext cx="1996283" cy="4035575"/>
            <a:chOff x="5097859" y="2392242"/>
            <a:chExt cx="1996282" cy="403557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7B172793-1C30-4A3F-8F4E-B6D06AECF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055EF6A5-363F-449F-A77F-EE576CA92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48EC5C2C-0D74-4F09-93D1-706514292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746FAAF-842C-46E8-AE6B-CA9A2196E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6D2CDFB5-63E2-4681-8F12-555A67F8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10">
              <a:extLst>
                <a:ext uri="{FF2B5EF4-FFF2-40B4-BE49-F238E27FC236}">
                  <a16:creationId xmlns:a16="http://schemas.microsoft.com/office/drawing/2014/main" id="{370A38D9-C158-4774-B4AA-AF6EFEAD4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11">
              <a:extLst>
                <a:ext uri="{FF2B5EF4-FFF2-40B4-BE49-F238E27FC236}">
                  <a16:creationId xmlns:a16="http://schemas.microsoft.com/office/drawing/2014/main" id="{0ACDB0DA-FCE2-4F68-9C68-158D8C796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Oval 12">
              <a:extLst>
                <a:ext uri="{FF2B5EF4-FFF2-40B4-BE49-F238E27FC236}">
                  <a16:creationId xmlns:a16="http://schemas.microsoft.com/office/drawing/2014/main" id="{0DA35B17-BC09-4225-919D-9BB2A493A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Oval 13">
              <a:extLst>
                <a:ext uri="{FF2B5EF4-FFF2-40B4-BE49-F238E27FC236}">
                  <a16:creationId xmlns:a16="http://schemas.microsoft.com/office/drawing/2014/main" id="{345BEB8E-1B36-4512-B25E-0D8E45C29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A84824F2-72C1-4CD5-BF68-EBD53EBCE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B6544B57-CBEF-4FBA-B5ED-A4A0EDC414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 rot="18900000">
            <a:off x="9762733" y="2832190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A202EA8-8707-4F1E-850A-DAC59A7BAE11}"/>
              </a:ext>
            </a:extLst>
          </p:cNvPr>
          <p:cNvGrpSpPr/>
          <p:nvPr userDrawn="1"/>
        </p:nvGrpSpPr>
        <p:grpSpPr>
          <a:xfrm rot="18900000">
            <a:off x="9697160" y="2422288"/>
            <a:ext cx="1996283" cy="4035575"/>
            <a:chOff x="5097859" y="2392242"/>
            <a:chExt cx="1996282" cy="4035575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9292BCCD-CE0D-48BF-AA51-88D94950D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0A9F4FAB-3749-4A73-8A33-B6DAAF67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F07C31CA-C3EA-4C04-8474-D4A031F01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49C043CA-B927-4E03-8530-70D0BA0C2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234AB9BC-D7BB-44B0-BCFB-C2927F338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B5AB374D-269A-4995-B140-A5660E9BD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id="{278BEF83-ADBA-4410-969A-F7F1FB3F5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Oval 12">
              <a:extLst>
                <a:ext uri="{FF2B5EF4-FFF2-40B4-BE49-F238E27FC236}">
                  <a16:creationId xmlns:a16="http://schemas.microsoft.com/office/drawing/2014/main" id="{0FEC7896-284D-4851-9C7F-EDB5C02BD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Oval 13">
              <a:extLst>
                <a:ext uri="{FF2B5EF4-FFF2-40B4-BE49-F238E27FC236}">
                  <a16:creationId xmlns:a16="http://schemas.microsoft.com/office/drawing/2014/main" id="{7C3A768E-F20A-4961-8080-0695A645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AD06DBF9-0488-4AAE-BB37-8E4379B64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0CE4063D-7D06-4A9F-A157-E2610B2198A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 rot="18900000">
            <a:off x="6601344" y="-313312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0B13702-974F-4884-BB7C-633A8FA05338}"/>
              </a:ext>
            </a:extLst>
          </p:cNvPr>
          <p:cNvGrpSpPr/>
          <p:nvPr userDrawn="1"/>
        </p:nvGrpSpPr>
        <p:grpSpPr>
          <a:xfrm rot="18900000">
            <a:off x="6535769" y="-723214"/>
            <a:ext cx="1996283" cy="4035575"/>
            <a:chOff x="5097859" y="2392242"/>
            <a:chExt cx="1996282" cy="4035575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927F6F81-CC2B-4A2E-A06D-4B900F13C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A06D2B6F-E34F-4320-8014-C034A9DC2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437D45DC-96FC-413E-9A6A-991B68A28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590E12B5-7BA2-4846-990C-950B50FFE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90F809EB-3EB8-46BB-9B7E-DFC631F6E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Rectangle 10">
              <a:extLst>
                <a:ext uri="{FF2B5EF4-FFF2-40B4-BE49-F238E27FC236}">
                  <a16:creationId xmlns:a16="http://schemas.microsoft.com/office/drawing/2014/main" id="{04925399-4592-4ACB-ABE9-3BD85766B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11">
              <a:extLst>
                <a:ext uri="{FF2B5EF4-FFF2-40B4-BE49-F238E27FC236}">
                  <a16:creationId xmlns:a16="http://schemas.microsoft.com/office/drawing/2014/main" id="{5226759C-0986-433A-A18F-6D122F80F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Oval 12">
              <a:extLst>
                <a:ext uri="{FF2B5EF4-FFF2-40B4-BE49-F238E27FC236}">
                  <a16:creationId xmlns:a16="http://schemas.microsoft.com/office/drawing/2014/main" id="{71259188-5B29-403D-BA66-691C06C49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Oval 13">
              <a:extLst>
                <a:ext uri="{FF2B5EF4-FFF2-40B4-BE49-F238E27FC236}">
                  <a16:creationId xmlns:a16="http://schemas.microsoft.com/office/drawing/2014/main" id="{FE06C3B3-8086-4B39-9D97-A23B4DD51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A248353A-BA26-41D1-9193-97FCE41D3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6" name="Picture Placeholder 3">
            <a:extLst>
              <a:ext uri="{FF2B5EF4-FFF2-40B4-BE49-F238E27FC236}">
                <a16:creationId xmlns:a16="http://schemas.microsoft.com/office/drawing/2014/main" id="{AFB7ABC8-C17F-4395-B415-F082ADDD8EE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 rot="18900000">
            <a:off x="5796994" y="1995427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3197774-A9C1-4D1C-9D0D-79BA677851AB}"/>
              </a:ext>
            </a:extLst>
          </p:cNvPr>
          <p:cNvGrpSpPr/>
          <p:nvPr userDrawn="1"/>
        </p:nvGrpSpPr>
        <p:grpSpPr>
          <a:xfrm rot="18900000">
            <a:off x="5731421" y="1585524"/>
            <a:ext cx="1996283" cy="4035575"/>
            <a:chOff x="5097859" y="2392242"/>
            <a:chExt cx="1996282" cy="4035575"/>
          </a:xfrm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6C793D5F-229F-4063-BEF9-E3C46F2A9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26CC2D0D-C671-427F-B15D-9819693E5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80BC86BA-B445-48E5-B59B-F30838819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DDCD1C7B-E9D6-402C-A5D6-DDA57735D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ED7A7251-6A2A-45D1-930A-C0FB79DB7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Rectangle 10">
              <a:extLst>
                <a:ext uri="{FF2B5EF4-FFF2-40B4-BE49-F238E27FC236}">
                  <a16:creationId xmlns:a16="http://schemas.microsoft.com/office/drawing/2014/main" id="{AB10DE15-1601-4522-9C18-1983D51F0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Oval 11">
              <a:extLst>
                <a:ext uri="{FF2B5EF4-FFF2-40B4-BE49-F238E27FC236}">
                  <a16:creationId xmlns:a16="http://schemas.microsoft.com/office/drawing/2014/main" id="{9BC4D733-D0ED-453E-B668-2E59C0643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Oval 12">
              <a:extLst>
                <a:ext uri="{FF2B5EF4-FFF2-40B4-BE49-F238E27FC236}">
                  <a16:creationId xmlns:a16="http://schemas.microsoft.com/office/drawing/2014/main" id="{9F7E30D3-1D37-4A02-BDD3-D8D1C7B2C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Oval 13">
              <a:extLst>
                <a:ext uri="{FF2B5EF4-FFF2-40B4-BE49-F238E27FC236}">
                  <a16:creationId xmlns:a16="http://schemas.microsoft.com/office/drawing/2014/main" id="{C09966E1-B0EC-45F4-ACC1-FAF234ED3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3E72ED44-ACE8-46B1-B798-887E9089B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8" name="Picture Placeholder 3">
            <a:extLst>
              <a:ext uri="{FF2B5EF4-FFF2-40B4-BE49-F238E27FC236}">
                <a16:creationId xmlns:a16="http://schemas.microsoft.com/office/drawing/2014/main" id="{12014699-5414-4B5F-8F45-3FF2DE186C9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 rot="18900000">
            <a:off x="2635608" y="-1150075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34105F2-96B0-4863-A75A-8E0EB978CAC2}"/>
              </a:ext>
            </a:extLst>
          </p:cNvPr>
          <p:cNvGrpSpPr/>
          <p:nvPr userDrawn="1"/>
        </p:nvGrpSpPr>
        <p:grpSpPr>
          <a:xfrm rot="18900000">
            <a:off x="2570035" y="-1559977"/>
            <a:ext cx="1996283" cy="4035575"/>
            <a:chOff x="5097859" y="2392242"/>
            <a:chExt cx="1996282" cy="4035575"/>
          </a:xfrm>
        </p:grpSpPr>
        <p:sp>
          <p:nvSpPr>
            <p:cNvPr id="80" name="Freeform 5">
              <a:extLst>
                <a:ext uri="{FF2B5EF4-FFF2-40B4-BE49-F238E27FC236}">
                  <a16:creationId xmlns:a16="http://schemas.microsoft.com/office/drawing/2014/main" id="{671BA9C6-14B1-45F1-A0BB-3327BF145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6">
              <a:extLst>
                <a:ext uri="{FF2B5EF4-FFF2-40B4-BE49-F238E27FC236}">
                  <a16:creationId xmlns:a16="http://schemas.microsoft.com/office/drawing/2014/main" id="{591FC65A-9395-4F41-92D1-DDA6DA084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">
              <a:extLst>
                <a:ext uri="{FF2B5EF4-FFF2-40B4-BE49-F238E27FC236}">
                  <a16:creationId xmlns:a16="http://schemas.microsoft.com/office/drawing/2014/main" id="{60111961-F7A8-41C4-89C7-0FE62E542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">
              <a:extLst>
                <a:ext uri="{FF2B5EF4-FFF2-40B4-BE49-F238E27FC236}">
                  <a16:creationId xmlns:a16="http://schemas.microsoft.com/office/drawing/2014/main" id="{FC3A1992-0A0B-4F1A-AB67-1B3E9E8FA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9">
              <a:extLst>
                <a:ext uri="{FF2B5EF4-FFF2-40B4-BE49-F238E27FC236}">
                  <a16:creationId xmlns:a16="http://schemas.microsoft.com/office/drawing/2014/main" id="{6F29872D-E6E0-42F2-A54B-ED425105F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Rectangle 10">
              <a:extLst>
                <a:ext uri="{FF2B5EF4-FFF2-40B4-BE49-F238E27FC236}">
                  <a16:creationId xmlns:a16="http://schemas.microsoft.com/office/drawing/2014/main" id="{6629A7D7-726B-4057-B38F-EE573B1DE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Oval 11">
              <a:extLst>
                <a:ext uri="{FF2B5EF4-FFF2-40B4-BE49-F238E27FC236}">
                  <a16:creationId xmlns:a16="http://schemas.microsoft.com/office/drawing/2014/main" id="{1692BA1C-E963-4060-986A-6A1CE446C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Oval 12">
              <a:extLst>
                <a:ext uri="{FF2B5EF4-FFF2-40B4-BE49-F238E27FC236}">
                  <a16:creationId xmlns:a16="http://schemas.microsoft.com/office/drawing/2014/main" id="{B825A611-BE78-470B-BD73-A960AE2F6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Oval 13">
              <a:extLst>
                <a:ext uri="{FF2B5EF4-FFF2-40B4-BE49-F238E27FC236}">
                  <a16:creationId xmlns:a16="http://schemas.microsoft.com/office/drawing/2014/main" id="{0FA76DED-2091-486E-9875-451529A05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1DAA3ED-CCE5-4C34-BCE0-CCE3AF968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Picture Placeholder 3">
            <a:extLst>
              <a:ext uri="{FF2B5EF4-FFF2-40B4-BE49-F238E27FC236}">
                <a16:creationId xmlns:a16="http://schemas.microsoft.com/office/drawing/2014/main" id="{C75BDA61-4240-4431-8B27-F30F2F0902B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 rot="18900000">
            <a:off x="8961228" y="5110779"/>
            <a:ext cx="1744761" cy="3094069"/>
          </a:xfr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2FD0463-2BC1-40EC-BF5D-524854064720}"/>
              </a:ext>
            </a:extLst>
          </p:cNvPr>
          <p:cNvGrpSpPr/>
          <p:nvPr userDrawn="1"/>
        </p:nvGrpSpPr>
        <p:grpSpPr>
          <a:xfrm rot="18900000">
            <a:off x="8895655" y="4700877"/>
            <a:ext cx="1996283" cy="4035575"/>
            <a:chOff x="5097859" y="2392242"/>
            <a:chExt cx="1996282" cy="4035575"/>
          </a:xfrm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604130CC-993F-45DB-ABD6-4500D5999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25807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68F584E-7318-41A7-8801-CE40D502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570" y="3258077"/>
              <a:ext cx="20571" cy="292664"/>
            </a:xfrm>
            <a:custGeom>
              <a:avLst/>
              <a:gdLst>
                <a:gd name="T0" fmla="*/ 0 w 20"/>
                <a:gd name="T1" fmla="*/ 0 h 280"/>
                <a:gd name="T2" fmla="*/ 20 w 20"/>
                <a:gd name="T3" fmla="*/ 20 h 280"/>
                <a:gd name="T4" fmla="*/ 20 w 20"/>
                <a:gd name="T5" fmla="*/ 260 h 280"/>
                <a:gd name="T6" fmla="*/ 0 w 20"/>
                <a:gd name="T7" fmla="*/ 280 h 280"/>
                <a:gd name="T8" fmla="*/ 0 w 20"/>
                <a:gd name="T9" fmla="*/ 280 h 280"/>
                <a:gd name="T10" fmla="*/ 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0" y="0"/>
                  </a:moveTo>
                  <a:cubicBezTo>
                    <a:pt x="11" y="0"/>
                    <a:pt x="20" y="9"/>
                    <a:pt x="20" y="20"/>
                  </a:cubicBezTo>
                  <a:cubicBezTo>
                    <a:pt x="20" y="260"/>
                    <a:pt x="20" y="260"/>
                    <a:pt x="20" y="260"/>
                  </a:cubicBezTo>
                  <a:cubicBezTo>
                    <a:pt x="20" y="271"/>
                    <a:pt x="11" y="280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7">
              <a:extLst>
                <a:ext uri="{FF2B5EF4-FFF2-40B4-BE49-F238E27FC236}">
                  <a16:creationId xmlns:a16="http://schemas.microsoft.com/office/drawing/2014/main" id="{39E19EA2-D394-4DDA-B91C-424C5EC9B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2902767"/>
              <a:ext cx="21506" cy="158955"/>
            </a:xfrm>
            <a:custGeom>
              <a:avLst/>
              <a:gdLst>
                <a:gd name="T0" fmla="*/ 17 w 20"/>
                <a:gd name="T1" fmla="*/ 0 h 152"/>
                <a:gd name="T2" fmla="*/ 0 w 20"/>
                <a:gd name="T3" fmla="*/ 17 h 152"/>
                <a:gd name="T4" fmla="*/ 0 w 20"/>
                <a:gd name="T5" fmla="*/ 135 h 152"/>
                <a:gd name="T6" fmla="*/ 17 w 20"/>
                <a:gd name="T7" fmla="*/ 152 h 152"/>
                <a:gd name="T8" fmla="*/ 20 w 20"/>
                <a:gd name="T9" fmla="*/ 152 h 152"/>
                <a:gd name="T10" fmla="*/ 20 w 20"/>
                <a:gd name="T11" fmla="*/ 0 h 152"/>
                <a:gd name="T12" fmla="*/ 17 w 20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2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2"/>
                    <a:pt x="17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8">
              <a:extLst>
                <a:ext uri="{FF2B5EF4-FFF2-40B4-BE49-F238E27FC236}">
                  <a16:creationId xmlns:a16="http://schemas.microsoft.com/office/drawing/2014/main" id="{292CE7A9-E38B-4A19-9463-19F39DAA9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859" y="3630217"/>
              <a:ext cx="21506" cy="292664"/>
            </a:xfrm>
            <a:custGeom>
              <a:avLst/>
              <a:gdLst>
                <a:gd name="T0" fmla="*/ 20 w 20"/>
                <a:gd name="T1" fmla="*/ 0 h 280"/>
                <a:gd name="T2" fmla="*/ 0 w 20"/>
                <a:gd name="T3" fmla="*/ 20 h 280"/>
                <a:gd name="T4" fmla="*/ 0 w 20"/>
                <a:gd name="T5" fmla="*/ 260 h 280"/>
                <a:gd name="T6" fmla="*/ 20 w 20"/>
                <a:gd name="T7" fmla="*/ 280 h 280"/>
                <a:gd name="T8" fmla="*/ 20 w 20"/>
                <a:gd name="T9" fmla="*/ 280 h 280"/>
                <a:gd name="T10" fmla="*/ 20 w 20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71"/>
                    <a:pt x="9" y="280"/>
                    <a:pt x="20" y="280"/>
                  </a:cubicBezTo>
                  <a:cubicBezTo>
                    <a:pt x="20" y="280"/>
                    <a:pt x="20" y="280"/>
                    <a:pt x="20" y="28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025FCDD3-1571-49C4-8AE9-284FEFD4B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365" y="2392242"/>
              <a:ext cx="1954206" cy="4035575"/>
            </a:xfrm>
            <a:custGeom>
              <a:avLst/>
              <a:gdLst>
                <a:gd name="T0" fmla="*/ 1616 w 1868"/>
                <a:gd name="T1" fmla="*/ 3860 h 3860"/>
                <a:gd name="T2" fmla="*/ 252 w 1868"/>
                <a:gd name="T3" fmla="*/ 3860 h 3860"/>
                <a:gd name="T4" fmla="*/ 0 w 1868"/>
                <a:gd name="T5" fmla="*/ 3608 h 3860"/>
                <a:gd name="T6" fmla="*/ 0 w 1868"/>
                <a:gd name="T7" fmla="*/ 252 h 3860"/>
                <a:gd name="T8" fmla="*/ 252 w 1868"/>
                <a:gd name="T9" fmla="*/ 0 h 3860"/>
                <a:gd name="T10" fmla="*/ 1616 w 1868"/>
                <a:gd name="T11" fmla="*/ 0 h 3860"/>
                <a:gd name="T12" fmla="*/ 1868 w 1868"/>
                <a:gd name="T13" fmla="*/ 252 h 3860"/>
                <a:gd name="T14" fmla="*/ 1868 w 1868"/>
                <a:gd name="T15" fmla="*/ 3608 h 3860"/>
                <a:gd name="T16" fmla="*/ 1616 w 1868"/>
                <a:gd name="T17" fmla="*/ 386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3860">
                  <a:moveTo>
                    <a:pt x="1616" y="3860"/>
                  </a:moveTo>
                  <a:cubicBezTo>
                    <a:pt x="252" y="3860"/>
                    <a:pt x="252" y="3860"/>
                    <a:pt x="252" y="3860"/>
                  </a:cubicBezTo>
                  <a:cubicBezTo>
                    <a:pt x="113" y="3860"/>
                    <a:pt x="0" y="3747"/>
                    <a:pt x="0" y="360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ubicBezTo>
                    <a:pt x="1616" y="0"/>
                    <a:pt x="1616" y="0"/>
                    <a:pt x="1616" y="0"/>
                  </a:cubicBezTo>
                  <a:cubicBezTo>
                    <a:pt x="1755" y="0"/>
                    <a:pt x="1868" y="113"/>
                    <a:pt x="1868" y="252"/>
                  </a:cubicBezTo>
                  <a:cubicBezTo>
                    <a:pt x="1868" y="3608"/>
                    <a:pt x="1868" y="3608"/>
                    <a:pt x="1868" y="3608"/>
                  </a:cubicBezTo>
                  <a:cubicBezTo>
                    <a:pt x="1868" y="3747"/>
                    <a:pt x="1755" y="3860"/>
                    <a:pt x="1616" y="386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Rectangle 10">
              <a:extLst>
                <a:ext uri="{FF2B5EF4-FFF2-40B4-BE49-F238E27FC236}">
                  <a16:creationId xmlns:a16="http://schemas.microsoft.com/office/drawing/2014/main" id="{21E7E172-E462-464F-BDF4-49A9DD12C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088" y="2772798"/>
              <a:ext cx="1744760" cy="3098678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Oval 11">
              <a:extLst>
                <a:ext uri="{FF2B5EF4-FFF2-40B4-BE49-F238E27FC236}">
                  <a16:creationId xmlns:a16="http://schemas.microsoft.com/office/drawing/2014/main" id="{DEDCAEAA-B1EF-4ABA-BC16-4B49420C2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7798" y="6009860"/>
              <a:ext cx="301079" cy="301079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Oval 12">
              <a:extLst>
                <a:ext uri="{FF2B5EF4-FFF2-40B4-BE49-F238E27FC236}">
                  <a16:creationId xmlns:a16="http://schemas.microsoft.com/office/drawing/2014/main" id="{BAFFD24C-F491-4FE7-89C8-D48B578BB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092" y="2488549"/>
              <a:ext cx="50491" cy="50491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Oval 13">
              <a:extLst>
                <a:ext uri="{FF2B5EF4-FFF2-40B4-BE49-F238E27FC236}">
                  <a16:creationId xmlns:a16="http://schemas.microsoft.com/office/drawing/2014/main" id="{42D3D981-8E99-48A5-9168-70051D8F8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5183" y="2613843"/>
              <a:ext cx="58907" cy="58907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0C8A6538-2D53-4F29-A165-7DE857F02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9" y="2626933"/>
              <a:ext cx="292664" cy="33661"/>
            </a:xfrm>
            <a:custGeom>
              <a:avLst/>
              <a:gdLst>
                <a:gd name="T0" fmla="*/ 264 w 280"/>
                <a:gd name="T1" fmla="*/ 32 h 32"/>
                <a:gd name="T2" fmla="*/ 16 w 280"/>
                <a:gd name="T3" fmla="*/ 32 h 32"/>
                <a:gd name="T4" fmla="*/ 0 w 280"/>
                <a:gd name="T5" fmla="*/ 16 h 32"/>
                <a:gd name="T6" fmla="*/ 0 w 280"/>
                <a:gd name="T7" fmla="*/ 16 h 32"/>
                <a:gd name="T8" fmla="*/ 16 w 280"/>
                <a:gd name="T9" fmla="*/ 0 h 32"/>
                <a:gd name="T10" fmla="*/ 264 w 280"/>
                <a:gd name="T11" fmla="*/ 0 h 32"/>
                <a:gd name="T12" fmla="*/ 280 w 280"/>
                <a:gd name="T13" fmla="*/ 16 h 32"/>
                <a:gd name="T14" fmla="*/ 280 w 280"/>
                <a:gd name="T15" fmla="*/ 16 h 32"/>
                <a:gd name="T16" fmla="*/ 264 w 28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32">
                  <a:moveTo>
                    <a:pt x="26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3" y="0"/>
                    <a:pt x="280" y="7"/>
                    <a:pt x="280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25"/>
                    <a:pt x="273" y="32"/>
                    <a:pt x="26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61402877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uter with imag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990D3E-A3A6-4D10-A6A0-C86DE285191B}"/>
              </a:ext>
            </a:extLst>
          </p:cNvPr>
          <p:cNvSpPr/>
          <p:nvPr userDrawn="1"/>
        </p:nvSpPr>
        <p:spPr>
          <a:xfrm>
            <a:off x="0" y="0"/>
            <a:ext cx="12192000" cy="428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207A02D6-7EE2-4842-A87A-A6AF2CD413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81431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ACF99C0-B2A6-4595-8A5A-A97C8E4CADE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1431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656A76-F5F3-44AB-AD2A-0A74A8C0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841" y="1531152"/>
            <a:ext cx="5026324" cy="3910480"/>
          </a:xfrm>
          <a:prstGeom prst="rect">
            <a:avLst/>
          </a:prstGeom>
        </p:spPr>
      </p:pic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E71220D-2B23-44C7-9B53-7D5835641CE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95543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256F82B-9977-4E8E-A158-DE7D7AC6CB2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95543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62827085-6559-4BA9-8A7E-92187EBBC11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70829" y="5283931"/>
            <a:ext cx="2477220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35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B222AF3-201B-4908-A652-A019B936366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70829" y="5746980"/>
            <a:ext cx="2477220" cy="463050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1" name="Picture Placeholder 16">
            <a:extLst>
              <a:ext uri="{FF2B5EF4-FFF2-40B4-BE49-F238E27FC236}">
                <a16:creationId xmlns:a16="http://schemas.microsoft.com/office/drawing/2014/main" id="{C32205FF-BA30-4B38-B834-2C7F85A334A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19913" y="1808023"/>
            <a:ext cx="4152180" cy="2337678"/>
          </a:xfrm>
          <a:solidFill>
            <a:schemeClr val="tx2">
              <a:lumMod val="40000"/>
              <a:lumOff val="60000"/>
            </a:schemeClr>
          </a:solidFill>
          <a:ln w="635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C534F416-E78B-42F1-9ADF-E8B329F330C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477251" y="1808023"/>
            <a:ext cx="3714751" cy="2337678"/>
          </a:xfr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1B258CFD-515D-4069-84DB-092B9180338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" y="1808023"/>
            <a:ext cx="3714751" cy="2337678"/>
          </a:xfrm>
          <a:solidFill>
            <a:schemeClr val="tx2">
              <a:lumMod val="40000"/>
              <a:lumOff val="6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264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wo Columns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1AC4A4D-7A0E-4547-B2DB-32C6EB72A0F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8201" y="1610802"/>
            <a:ext cx="10514164" cy="619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67641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0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08400" y="2674940"/>
            <a:ext cx="4775200" cy="12033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8400" y="3833019"/>
            <a:ext cx="4775200" cy="563562"/>
          </a:xfrm>
        </p:spPr>
        <p:txBody>
          <a:bodyPr>
            <a:normAutofit/>
          </a:bodyPr>
          <a:lstStyle>
            <a:lvl1pPr marL="0" indent="0" algn="ctr">
              <a:buNone/>
              <a:defRPr sz="13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3" y="4683921"/>
            <a:ext cx="323850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200" b="0" i="0" cap="none" baseline="0">
                <a:solidFill>
                  <a:schemeClr val="accent4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3" y="4978797"/>
            <a:ext cx="323850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 i="1" cap="none" baseline="0">
                <a:solidFill>
                  <a:schemeClr val="accent4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</p:spTree>
    <p:extLst>
      <p:ext uri="{BB962C8B-B14F-4D97-AF65-F5344CB8AC3E}">
        <p14:creationId xmlns:p14="http://schemas.microsoft.com/office/powerpoint/2010/main" val="15833739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3C0D2E-F030-4944-89AB-4304159A4FDF}"/>
              </a:ext>
            </a:extLst>
          </p:cNvPr>
          <p:cNvSpPr/>
          <p:nvPr userDrawn="1"/>
        </p:nvSpPr>
        <p:spPr>
          <a:xfrm>
            <a:off x="0" y="0"/>
            <a:ext cx="121920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Content Placeholder 81">
            <a:extLst>
              <a:ext uri="{FF2B5EF4-FFF2-40B4-BE49-F238E27FC236}">
                <a16:creationId xmlns:a16="http://schemas.microsoft.com/office/drawing/2014/main" id="{00A330C1-78F0-468D-B12F-04F037936BC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382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>
            <a:extLst>
              <a:ext uri="{FF2B5EF4-FFF2-40B4-BE49-F238E27FC236}">
                <a16:creationId xmlns:a16="http://schemas.microsoft.com/office/drawing/2014/main" id="{EBE0FA7A-4BC6-4D6F-99C9-34F8544C3E01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4958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Content Placeholder 81">
            <a:extLst>
              <a:ext uri="{FF2B5EF4-FFF2-40B4-BE49-F238E27FC236}">
                <a16:creationId xmlns:a16="http://schemas.microsoft.com/office/drawing/2014/main" id="{A4B2C229-2884-4EE5-8945-A8758B587C64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81534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757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48361FC1-A0E2-41A8-AD03-54A57AF50C4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5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4341ED8A-1CF9-45B1-A2C3-923E6E6EF41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91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87AFFFE8-5D30-4568-9F80-B6190081ED5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237015" y="3191775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069E51E0-5975-4FF6-9B7F-13CEA9559FA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237015" y="3817191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8D9641F-A59E-4832-B284-88FE9C0731D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13329" y="3191775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F20F18C-B373-46D3-9BE6-C60AD60BDE9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3329" y="3817191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794CD-7684-4C54-8012-1A32819ACA1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5973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73FA3EA9-312E-40BB-938B-17537B0B24F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467814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3B169558-EE0F-4E16-B030-29410F23445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544129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750"/>
              </a:spcBef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727615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3C0D2E-F030-4944-89AB-4304159A4FDF}"/>
              </a:ext>
            </a:extLst>
          </p:cNvPr>
          <p:cNvSpPr/>
          <p:nvPr userDrawn="1"/>
        </p:nvSpPr>
        <p:spPr>
          <a:xfrm>
            <a:off x="0" y="0"/>
            <a:ext cx="121920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667C887F-0113-4C38-85C8-42DE525641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7" y="4166609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16AFC31-1641-4650-834D-69F1C498BD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9" y="4166609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54DD1CD3-0B9C-4AAB-8603-9B9CF850FC1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9" y="4166609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9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724B88A-68D3-42E6-9D79-EAF62DD3D8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7" y="3547172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29DF193F-FF6C-439B-BC80-DD781258C71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9" y="3547172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70E92B77-EBE0-4E35-BE7E-5790D9BE41B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9" y="3547172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9441067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3C0D2E-F030-4944-89AB-4304159A4FDF}"/>
              </a:ext>
            </a:extLst>
          </p:cNvPr>
          <p:cNvSpPr/>
          <p:nvPr userDrawn="1"/>
        </p:nvSpPr>
        <p:spPr>
          <a:xfrm>
            <a:off x="0" y="0"/>
            <a:ext cx="121920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A05F2AB-3E7D-4116-899C-01C315BCA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" y="2400300"/>
            <a:ext cx="4241801" cy="2847976"/>
          </a:xfrm>
          <a:noFill/>
          <a:ln w="6350">
            <a:noFill/>
          </a:ln>
        </p:spPr>
        <p:txBody>
          <a:bodyPr>
            <a:normAutofit/>
          </a:bodyPr>
          <a:lstStyle>
            <a:lvl1pPr marL="0" marR="0" indent="0" algn="ctr" defTabSz="685783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DE2F1D8-6451-40DD-B533-A165C873272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3876" y="2400300"/>
            <a:ext cx="3524251" cy="2847976"/>
          </a:xfrm>
          <a:noFill/>
          <a:ln w="6350">
            <a:noFill/>
          </a:ln>
        </p:spPr>
        <p:txBody>
          <a:bodyPr>
            <a:normAutofit/>
          </a:bodyPr>
          <a:lstStyle>
            <a:lvl1pPr marL="0" marR="0" indent="0" algn="ctr" defTabSz="685783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F6F57CAD-BBBC-4770-B86B-00895CF015B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50201" y="2400300"/>
            <a:ext cx="4241801" cy="2847976"/>
          </a:xfrm>
          <a:noFill/>
          <a:ln w="6350">
            <a:noFill/>
          </a:ln>
        </p:spPr>
        <p:txBody>
          <a:bodyPr>
            <a:normAutofit/>
          </a:bodyPr>
          <a:lstStyle>
            <a:lvl1pPr marL="0" marR="0" indent="0" algn="ctr" defTabSz="685783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3564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3DFB8-0F97-6366-DF70-9B79FC9D7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F4AD92-A035-F9CC-1176-3AFD4D25B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A16BEC-429B-8015-9696-940CC9C1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3D6A71-2467-28AD-39BE-804B6D242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5D5970-FBB7-B510-4C60-6E3A2FD01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12025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A4995A-4920-0AFA-3F62-B8FD4B107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DCF0F6-1237-A424-F999-66AC9ADC9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D36F39-5D76-3989-39BB-337C3A33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841848-0FBB-AB10-A743-1DFC8C971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FFA3C3-54E8-0906-7C46-637094F1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31515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6A3C08-9A00-710C-1FEF-AEF9BDF15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B0B2CF-7E6F-8A7F-D02C-359941B3A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996783-B3BF-7B3B-0242-236E0244F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0CA3D3-8499-269F-B5C9-D763D4C10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111E60-F1FA-2DC2-3D86-83FBC9C7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17546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8EDA6-B7B1-396B-0423-D7FAA0FFE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B85BDC-DB82-40A5-4BF2-A54A44082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1B7EE6-8592-CC62-A130-454B4958C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7BD59D-20AD-096B-EABA-46C313FA4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4B2DA5-C0A0-70A7-C8D6-CBBB9F454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41346F-57DF-42AF-3130-434CC5530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71980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6EC25B-80C4-65A9-B69D-4C6F9CDFD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D356D2-7CD1-7376-EBFC-B2B040CA3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163755-569E-D044-DB06-11D1EC14E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AE065B-BEF3-3077-A23A-AD3913189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A574BDA-71BD-E5B6-7563-920ECCC1B9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DE662FB-386F-167B-BB39-0755E45C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04ED6CF-6823-5629-8319-839310BC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86F49CA-911B-0353-00BF-E7D4EA169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36926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8CC4C8-2E27-6D6F-F64F-B982E87DA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9EE710-F50D-FFE6-A1E0-0DCBB49DD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248D09-5FB6-A813-1BD6-EA058FDEF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06E6D6-E5D8-DF60-BBDD-58AB5E542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000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78802" y="2636840"/>
            <a:ext cx="3835401" cy="1203325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3300"/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178802" y="3794919"/>
            <a:ext cx="3835401" cy="563562"/>
          </a:xfrm>
        </p:spPr>
        <p:txBody>
          <a:bodyPr>
            <a:normAutofit/>
          </a:bodyPr>
          <a:lstStyle>
            <a:lvl1pPr marL="0" indent="0" algn="ctr">
              <a:buNone/>
              <a:defRPr sz="13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477253" y="4645821"/>
            <a:ext cx="323850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2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77253" y="4940697"/>
            <a:ext cx="323850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 i="1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8593140" y="4448175"/>
            <a:ext cx="300672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30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8001001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82202C-C643-4418-B12C-B74454418002}"/>
              </a:ext>
            </a:extLst>
          </p:cNvPr>
          <p:cNvSpPr/>
          <p:nvPr userDrawn="1"/>
        </p:nvSpPr>
        <p:spPr>
          <a:xfrm>
            <a:off x="8000999" y="0"/>
            <a:ext cx="7867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1173101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8C875A8-0B70-1050-7455-C30143B29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C657925-86BE-F4A1-2B94-26BF7C63A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58677C8-722B-31D0-E480-76E623DA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6949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90B23C-D95C-EF40-E6B2-19759031F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747273-5635-5727-01DE-1DECC1B84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E17A82C-71F6-F8AC-D0D9-4DD9A1949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176493-FFE2-381D-DE5F-79C205CF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CE6A74-D506-32FC-D955-36C5A444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F1A2FF-E8F5-6AD6-E240-5A053DF9E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63137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A9E908-ECED-F172-B056-4288F973A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F65BD20-EF12-8896-9A19-DDF961825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CB1F3E-DA6C-AD7C-37E8-A58C7E301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3B9FC2-462D-3F16-BB05-B86A4635B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DB3C85-5858-07EE-39B6-19632C241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98AC12-B87C-8971-2EB4-46AB487E0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83021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DC525A-0C7E-5D4A-76D1-32D8687D3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925CAE6-CABF-9337-0358-C893B5DB54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7893F5-41CE-6EE8-A65C-6FAF6AB3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58ACBC-0C41-A477-3A22-2C21074DE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3BF13B-0203-EDBF-A523-CC58C98FE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132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1D1FD7A-5780-05A6-C8DE-B176542BB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1E16D2-E712-2DEE-DA23-AE6DCBE4A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1AC60-6368-5C7C-C744-4BA4856FC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62CA8D-F107-6B36-433F-F5014CA9A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A387D3-14FF-9102-1438-4DF6AF70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238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0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907362"/>
          </a:xfr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48153" y="3185721"/>
            <a:ext cx="3695700" cy="12033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8153" y="4343800"/>
            <a:ext cx="3695700" cy="5635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3" y="5202240"/>
            <a:ext cx="323850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3" y="5497116"/>
            <a:ext cx="323850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1050" b="0" i="1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Insert Presenter</a:t>
            </a:r>
          </a:p>
        </p:txBody>
      </p:sp>
    </p:spTree>
    <p:extLst>
      <p:ext uri="{BB962C8B-B14F-4D97-AF65-F5344CB8AC3E}">
        <p14:creationId xmlns:p14="http://schemas.microsoft.com/office/powerpoint/2010/main" val="1962526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5065" y="3362328"/>
            <a:ext cx="7381876" cy="1468437"/>
          </a:xfrm>
          <a:solidFill>
            <a:schemeClr val="bg1"/>
          </a:solidFill>
        </p:spPr>
        <p:txBody>
          <a:bodyPr lIns="457200" tIns="182880" rIns="457200" bIns="182880" anchor="ctr">
            <a:normAutofit/>
          </a:bodyPr>
          <a:lstStyle>
            <a:lvl1pPr marL="0" indent="0" algn="ctr">
              <a:buNone/>
              <a:defRPr sz="10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43327" y="2019303"/>
            <a:ext cx="4705351" cy="1468437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rmAutofit/>
          </a:bodyPr>
          <a:lstStyle>
            <a:lvl1pPr algn="ctr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9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01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857999 h 6858000"/>
              <a:gd name="connsiteX5" fmla="*/ 6667500 w 12192000"/>
              <a:gd name="connsiteY5" fmla="*/ 3429000 h 6858000"/>
              <a:gd name="connsiteX6" fmla="*/ 0 w 12192000"/>
              <a:gd name="connsiteY6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6667500" y="3429000"/>
                </a:lnTo>
                <a:lnTo>
                  <a:pt x="0" y="1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3375027"/>
            <a:ext cx="3975103" cy="1468437"/>
          </a:xfrm>
          <a:noFill/>
        </p:spPr>
        <p:txBody>
          <a:bodyPr lIns="91440" tIns="45720" rIns="91440" bIns="45720" anchor="t">
            <a:normAutofit/>
          </a:bodyPr>
          <a:lstStyle>
            <a:lvl1pPr marL="0" indent="0" algn="l">
              <a:buNone/>
              <a:defRPr sz="1200" b="0" i="0">
                <a:solidFill>
                  <a:schemeClr val="bg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3" y="2336801"/>
            <a:ext cx="3975100" cy="1038226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3418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54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838201" y="0"/>
            <a:ext cx="10515600" cy="56007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52901" y="1028702"/>
            <a:ext cx="3886201" cy="942975"/>
          </a:xfrm>
          <a:prstGeom prst="rect">
            <a:avLst/>
          </a:prstGeom>
          <a:noFill/>
        </p:spPr>
        <p:txBody>
          <a:bodyPr lIns="91440" rIns="91440" anchor="b">
            <a:normAutofit/>
          </a:bodyPr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52901" y="1931988"/>
            <a:ext cx="3886201" cy="563562"/>
          </a:xfrm>
        </p:spPr>
        <p:txBody>
          <a:bodyPr>
            <a:normAutofit/>
          </a:bodyPr>
          <a:lstStyle>
            <a:lvl1pPr marL="0" indent="0" algn="ctr">
              <a:buNone/>
              <a:defRPr sz="13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89817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6007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5700" y="2892428"/>
            <a:ext cx="4622800" cy="942975"/>
          </a:xfrm>
          <a:prstGeom prst="rect">
            <a:avLst/>
          </a:prstGeom>
          <a:noFill/>
        </p:spPr>
        <p:txBody>
          <a:bodyPr lIns="91440" rIns="91440" anchor="b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5700" y="4013203"/>
            <a:ext cx="4622800" cy="723899"/>
          </a:xfrm>
        </p:spPr>
        <p:txBody>
          <a:bodyPr>
            <a:normAutofit/>
          </a:bodyPr>
          <a:lstStyle>
            <a:lvl1pPr marL="0" indent="0" algn="l">
              <a:buNone/>
              <a:defRPr sz="1050" b="0" i="0">
                <a:solidFill>
                  <a:schemeClr val="tx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944370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text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5744679-CEC4-4680-B398-12E18921CCE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472365" y="2052312"/>
            <a:ext cx="9247276" cy="3554861"/>
          </a:xfrm>
        </p:spPr>
        <p:txBody>
          <a:bodyPr lIns="0" rIns="0"/>
          <a:lstStyle>
            <a:lvl1pPr marL="0" indent="0">
              <a:buNone/>
              <a:defRPr/>
            </a:lvl1pPr>
            <a:lvl2pPr marL="342892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72363" y="554669"/>
            <a:ext cx="4065796" cy="942975"/>
          </a:xfrm>
          <a:prstGeom prst="rect">
            <a:avLst/>
          </a:prstGeom>
          <a:noFill/>
        </p:spPr>
        <p:txBody>
          <a:bodyPr lIns="91440" rIns="91440" anchor="t">
            <a:normAutofit/>
          </a:bodyPr>
          <a:lstStyle>
            <a:lvl1pPr algn="l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50304" y="554669"/>
            <a:ext cx="5069337" cy="942975"/>
          </a:xfrm>
        </p:spPr>
        <p:txBody>
          <a:bodyPr>
            <a:normAutofit/>
          </a:bodyPr>
          <a:lstStyle>
            <a:lvl1pPr marL="0" indent="0" algn="l">
              <a:buNone/>
              <a:defRPr sz="900" b="0" i="0">
                <a:solidFill>
                  <a:schemeClr val="tx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2186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767753"/>
            <a:ext cx="12192000" cy="4485737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316526EB-6538-4F91-A39A-43E1A1CE07D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40418" y="5412494"/>
            <a:ext cx="4986068" cy="59149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85337" y="3010620"/>
            <a:ext cx="4363529" cy="1361356"/>
          </a:xfrm>
          <a:prstGeom prst="rect">
            <a:avLst/>
          </a:prstGeom>
          <a:noFill/>
        </p:spPr>
        <p:txBody>
          <a:bodyPr lIns="91440" rIns="91440" anchor="b">
            <a:normAutofit/>
          </a:bodyPr>
          <a:lstStyle>
            <a:lvl1pPr algn="l"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85337" y="4633346"/>
            <a:ext cx="4363529" cy="1240287"/>
          </a:xfrm>
        </p:spPr>
        <p:txBody>
          <a:bodyPr>
            <a:normAutofit/>
          </a:bodyPr>
          <a:lstStyle>
            <a:lvl1pPr marL="0" indent="0" algn="l">
              <a:buNone/>
              <a:defRPr sz="1050" b="0" i="0">
                <a:solidFill>
                  <a:schemeClr val="bg1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867608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3688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2" y="2892425"/>
            <a:ext cx="3162300" cy="1476375"/>
          </a:xfrm>
          <a:prstGeom prst="rect">
            <a:avLst/>
          </a:prstGeom>
          <a:solidFill>
            <a:schemeClr val="accent4"/>
          </a:solidFill>
        </p:spPr>
        <p:txBody>
          <a:bodyPr lIns="274320" tIns="91440" rIns="274320" bIns="91440" anchor="b"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text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2" y="4368801"/>
            <a:ext cx="3162300" cy="1231900"/>
          </a:xfrm>
          <a:solidFill>
            <a:schemeClr val="bg2"/>
          </a:solidFill>
        </p:spPr>
        <p:txBody>
          <a:bodyPr lIns="274320" tIns="91440" rIns="274320" bIns="91440" anchor="ctr">
            <a:normAutofit/>
          </a:bodyPr>
          <a:lstStyle>
            <a:lvl1pPr marL="0" indent="0" algn="l">
              <a:buNone/>
              <a:defRPr sz="1050" b="0" i="0">
                <a:solidFill>
                  <a:schemeClr val="tx2"/>
                </a:solidFill>
                <a:latin typeface="+mj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879101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and bottom tex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8367D03-F98C-461C-A857-53804891253C}"/>
              </a:ext>
            </a:extLst>
          </p:cNvPr>
          <p:cNvSpPr/>
          <p:nvPr userDrawn="1"/>
        </p:nvSpPr>
        <p:spPr>
          <a:xfrm>
            <a:off x="0" y="3590926"/>
            <a:ext cx="12192000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988CFB-541C-425F-8A8F-0A69DAB1E0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590925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A5D36E-06AC-4EBD-9F51-BF372A555A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36101" y="4050814"/>
            <a:ext cx="2470639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54F65CE-FD46-495E-9DB4-BD59BEB13D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994" y="4673718"/>
            <a:ext cx="3106084" cy="1355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9BC4988-F927-46C6-B79E-29414321A9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66853" y="4050814"/>
            <a:ext cx="2476500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F981103-7213-4958-BE3B-9F371AB7B2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4673718"/>
            <a:ext cx="3105151" cy="1355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69A656C2-6E8C-4A18-A9DD-B9CDF23FE76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55203" y="4050814"/>
            <a:ext cx="2470639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12B6CEE-E03A-4D04-B676-0D6B8210670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419098" y="4673718"/>
            <a:ext cx="3106084" cy="1355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4723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 boxes and 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A5D36E-06AC-4EBD-9F51-BF372A555A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8007" y="2814361"/>
            <a:ext cx="3098732" cy="622904"/>
          </a:xfrm>
        </p:spPr>
        <p:txBody>
          <a:bodyPr lIns="0" rIns="0"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9BC4988-F927-46C6-B79E-29414321A9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7269" y="2814361"/>
            <a:ext cx="3106084" cy="622904"/>
          </a:xfrm>
        </p:spPr>
        <p:txBody>
          <a:bodyPr lIns="0" rIns="0"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69A656C2-6E8C-4A18-A9DD-B9CDF23FE76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427111" y="2814361"/>
            <a:ext cx="3098732" cy="622904"/>
          </a:xfrm>
        </p:spPr>
        <p:txBody>
          <a:bodyPr lIns="0" rIns="0"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D73F1-79D7-42DB-A292-7E5439487C8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837269" y="3516076"/>
            <a:ext cx="3106737" cy="2243497"/>
          </a:xfrm>
        </p:spPr>
        <p:txBody>
          <a:bodyPr lIns="0" r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D65EE59-C371-4464-AE1B-A67AD986BD53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4427110" y="3516076"/>
            <a:ext cx="3106737" cy="2243497"/>
          </a:xfrm>
        </p:spPr>
        <p:txBody>
          <a:bodyPr lIns="0" r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57B20FF-D4A1-420D-93BB-D1A139C7EDF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8008006" y="3516076"/>
            <a:ext cx="3106737" cy="2243497"/>
          </a:xfrm>
        </p:spPr>
        <p:txBody>
          <a:bodyPr lIns="0" r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30">
            <a:extLst>
              <a:ext uri="{FF2B5EF4-FFF2-40B4-BE49-F238E27FC236}">
                <a16:creationId xmlns:a16="http://schemas.microsoft.com/office/drawing/2014/main" id="{1E14D925-7944-469F-A7BF-A94CE66A5E8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4"/>
            <a:ext cx="12192000" cy="281435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324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EE60024-6815-4EC8-85B8-8AF4436A92E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68012"/>
            <a:ext cx="10515595" cy="398033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FA23A3B0-D311-47A8-A2B8-DDB6C1570B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1541466"/>
            <a:ext cx="10515595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05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0696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11455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xt boxes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ED9E32D8-0F2E-41CA-9EE5-986F276C5E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4299" y="2773038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E30894D-FC86-4B36-9297-94EB5706CF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84299" y="3125463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F94C1A0D-8AE8-4D1E-951C-FBF99D15DE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30399" y="2773038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4E2E37C1-7FD5-42BE-9EA5-1A778F4E76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30399" y="3125463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90D9F60-B3F9-4616-8E57-515A04BC7C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1" y="2773038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CA7FCA-1A93-465A-80ED-17E3E8DAFB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1" y="3125463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1537D7C-0241-4319-B130-E8DF28898B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84299" y="4854879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684BB61-CEF6-4004-B6E5-2983F4164F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84299" y="520730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3F92081-4F22-429E-A79E-4A215349CB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30399" y="4854879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5A1E856-E6AE-48BF-AD4E-75EB343B65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30399" y="520730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A72C528-829D-4248-8185-D38603D9DB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8201" y="4854879"/>
            <a:ext cx="322340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EF9985AC-EDCE-44B7-8014-BBAB1C11E4E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01" y="520730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937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7768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ient with 4 text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ED9E32D8-0F2E-41CA-9EE5-986F276C5E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98747" y="1650699"/>
            <a:ext cx="3223403" cy="662258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E30894D-FC86-4B36-9297-94EB5706CF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98747" y="2312958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90D9F60-B3F9-4616-8E57-515A04BC7C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69854" y="1650699"/>
            <a:ext cx="3223403" cy="662258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CA7FCA-1A93-465A-80ED-17E3E8DAFB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69854" y="2312958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1537D7C-0241-4319-B130-E8DF28898B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8747" y="4545045"/>
            <a:ext cx="3223403" cy="662258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684BB61-CEF6-4004-B6E5-2983F4164F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747" y="520730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A72C528-829D-4248-8185-D38603D9DB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769854" y="4545045"/>
            <a:ext cx="3223403" cy="662258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EF9985AC-EDCE-44B7-8014-BBAB1C11E4E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69854" y="520730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7499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90D9F60-B3F9-4616-8E57-515A04BC7C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57600" y="3686176"/>
            <a:ext cx="4876800" cy="662258"/>
          </a:xfrm>
        </p:spPr>
        <p:txBody>
          <a:bodyPr anchor="ctr">
            <a:noAutofit/>
          </a:bodyPr>
          <a:lstStyle>
            <a:lvl1pPr marL="0" indent="0" algn="ctr">
              <a:buNone/>
              <a:defRPr sz="27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CA7FCA-1A93-465A-80ED-17E3E8DAFB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84299" y="4348434"/>
            <a:ext cx="3223403" cy="7826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2788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4979284"/>
            <a:ext cx="5881777" cy="1037581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44A207C-99D4-4F8A-B046-89FCF5D465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92954" y="1611553"/>
            <a:ext cx="4260849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88976C2-3010-4D14-A29B-3BBA5E8AA3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92954" y="1889757"/>
            <a:ext cx="4260849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5C9DFF3-D840-48F0-8320-4AE59E1EB1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92954" y="2640869"/>
            <a:ext cx="4260849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BF91C95-84FC-4038-A715-9A7B79C6E21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92954" y="2919070"/>
            <a:ext cx="4260849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5DBAF2C-B024-4F6E-B2C7-8BA65FDB56B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92954" y="3677086"/>
            <a:ext cx="4260849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93B2B4CE-229D-4A90-9945-DA041EC103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92954" y="3955288"/>
            <a:ext cx="4260849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8CF7276-C587-4EDB-8EA4-B2392560951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92954" y="4701083"/>
            <a:ext cx="4260849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B7489496-D13F-4ADF-812A-DAD0C39B9E1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92954" y="4979284"/>
            <a:ext cx="4260849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2325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ontent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3" y="1947987"/>
            <a:ext cx="3242095" cy="2503245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44A207C-99D4-4F8A-B046-89FCF5D465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707" y="1947987"/>
            <a:ext cx="324209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88976C2-3010-4D14-A29B-3BBA5E8AA3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1707" y="2226188"/>
            <a:ext cx="3242095" cy="134515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5C9DFF3-D840-48F0-8320-4AE59E1EB1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11707" y="3950899"/>
            <a:ext cx="324209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BF91C95-84FC-4038-A715-9A7B79C6E21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1707" y="4229100"/>
            <a:ext cx="3242095" cy="153611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6BAA493-F683-48EE-B19B-173309FC7A1B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330461" y="1947985"/>
            <a:ext cx="3554084" cy="4068878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BC225EC-83B9-4A54-BC76-F124B8F2C44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01" y="4672137"/>
            <a:ext cx="3265097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434949F0-07C0-4A1B-B40E-16DCAE389A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8201" y="4950336"/>
            <a:ext cx="3265097" cy="106652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59652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585549"/>
            <a:ext cx="10515600" cy="3786996"/>
          </a:xfrm>
        </p:spPr>
        <p:txBody>
          <a:bodyPr/>
          <a:lstStyle>
            <a:lvl3pPr>
              <a:defRPr sz="825"/>
            </a:lvl3pPr>
            <a:lvl4pPr>
              <a:defRPr sz="788"/>
            </a:lvl4pPr>
            <a:lvl5pPr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690D5E3-93A3-439A-A868-1C1250AAB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5372545"/>
            <a:ext cx="10515600" cy="557576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6433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585550"/>
            <a:ext cx="10515595" cy="3288376"/>
          </a:xfrm>
        </p:spPr>
        <p:txBody>
          <a:bodyPr/>
          <a:lstStyle>
            <a:lvl3pPr>
              <a:defRPr sz="825"/>
            </a:lvl3pPr>
            <a:lvl4pPr>
              <a:defRPr sz="788"/>
            </a:lvl4pPr>
            <a:lvl5pPr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30">
            <a:extLst>
              <a:ext uri="{FF2B5EF4-FFF2-40B4-BE49-F238E27FC236}">
                <a16:creationId xmlns:a16="http://schemas.microsoft.com/office/drawing/2014/main" id="{7D184BF7-A685-4043-927B-64862EB1165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" y="3"/>
            <a:ext cx="12191999" cy="50459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690D5E3-93A3-439A-A868-1C1250AAB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5500851"/>
            <a:ext cx="10515595" cy="5575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1244E10-83EE-45FA-A007-9D59F736CC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5174306"/>
            <a:ext cx="10515595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8877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585107"/>
            <a:ext cx="4953001" cy="3510771"/>
          </a:xfrm>
        </p:spPr>
        <p:txBody>
          <a:bodyPr/>
          <a:lstStyle>
            <a:lvl3pPr>
              <a:defRPr sz="825"/>
            </a:lvl3pPr>
            <a:lvl4pPr>
              <a:defRPr sz="788"/>
            </a:lvl4pPr>
            <a:lvl5pPr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690D5E3-93A3-439A-A868-1C1250AAB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5372101"/>
            <a:ext cx="4953001" cy="557576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CE5022-D333-4CF1-90E2-ACF37A4A261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400804" y="1585107"/>
            <a:ext cx="4953001" cy="3510771"/>
          </a:xfrm>
        </p:spPr>
        <p:txBody>
          <a:bodyPr/>
          <a:lstStyle>
            <a:lvl3pPr>
              <a:defRPr sz="825"/>
            </a:lvl3pPr>
            <a:lvl4pPr>
              <a:defRPr sz="788"/>
            </a:lvl4pPr>
            <a:lvl5pPr>
              <a:defRPr sz="7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FDC782E-9486-4E65-9B42-A82DCFFC13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00804" y="5372101"/>
            <a:ext cx="4952997" cy="557576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5EE8F505-2D46-4C8A-8019-12489F6F2D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1" y="5095878"/>
            <a:ext cx="4953001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8E56D6E-4E7B-4147-8739-CFF90DEE1FF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1277" y="5095878"/>
            <a:ext cx="4962527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9017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ottom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690D5E3-93A3-439A-A868-1C1250AAB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1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4CEC2BB2-4495-4DD2-8CAB-77E5C26D4E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36857" y="5201731"/>
            <a:ext cx="3318292" cy="793631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3E59CDA-5CC6-41F1-A588-1596BCA7B3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35511" y="5201731"/>
            <a:ext cx="3318292" cy="793631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977F128-6B1E-4A58-8F88-282FABD4FF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5201731"/>
            <a:ext cx="3318292" cy="793631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33943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o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690D5E3-93A3-439A-A868-1C1250AAB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1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4CEC2BB2-4495-4DD2-8CAB-77E5C26D4E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5153" y="4159911"/>
            <a:ext cx="3441700" cy="1707490"/>
          </a:xfrm>
          <a:solidFill>
            <a:schemeClr val="accent5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3E59CDA-5CC6-41F1-A588-1596BCA7B3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12103" y="4159911"/>
            <a:ext cx="3441700" cy="1707490"/>
          </a:xfrm>
          <a:solidFill>
            <a:schemeClr val="accent6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977F128-6B1E-4A58-8F88-282FABD4FF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4159911"/>
            <a:ext cx="3441700" cy="1707490"/>
          </a:xfrm>
          <a:solidFill>
            <a:schemeClr val="accent4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CD6A4CEA-F2DF-4EC7-A2AE-3F4BE2CB4A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75153" y="2339421"/>
            <a:ext cx="3441700" cy="1707490"/>
          </a:xfrm>
          <a:solidFill>
            <a:schemeClr val="accent2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3C2C3F6-5AF6-416C-8622-66E20F6BA8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12103" y="2339421"/>
            <a:ext cx="3441700" cy="1707490"/>
          </a:xfrm>
          <a:solidFill>
            <a:schemeClr val="accent3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7423B2EE-21CD-404E-826F-F203CD095DE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8202" y="2339421"/>
            <a:ext cx="3441700" cy="1707490"/>
          </a:xfrm>
          <a:solidFill>
            <a:schemeClr val="accent1"/>
          </a:solidFill>
        </p:spPr>
        <p:txBody>
          <a:bodyPr lIns="274320" tIns="274320" rIns="274320" bIns="27432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0318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 boxes text and top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0">
            <a:extLst>
              <a:ext uri="{FF2B5EF4-FFF2-40B4-BE49-F238E27FC236}">
                <a16:creationId xmlns:a16="http://schemas.microsoft.com/office/drawing/2014/main" id="{348AFFCC-4586-4491-95EA-1799B560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3556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431324"/>
            <a:ext cx="10515600" cy="12433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u="sng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946397"/>
            <a:ext cx="10515600" cy="89169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FB31A73-CA7F-47FA-A63B-022AE94327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493" y="3931493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06C8103D-9420-4812-B353-46428767AF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14493" y="4399473"/>
            <a:ext cx="3163020" cy="128533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A252D35-55F0-4315-B11E-A2440C7B6F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8193" y="3931493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578445A-5C50-4369-A2C4-7B6E935AEB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08193" y="4399473"/>
            <a:ext cx="3163020" cy="128533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CA228D2-CE5C-4719-B2C1-A440A1CF24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20793" y="3931493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603B76B-4B11-4BD1-8516-80A9204ACE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0793" y="4399473"/>
            <a:ext cx="3163020" cy="128533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80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337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op image and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0">
            <a:extLst>
              <a:ext uri="{FF2B5EF4-FFF2-40B4-BE49-F238E27FC236}">
                <a16:creationId xmlns:a16="http://schemas.microsoft.com/office/drawing/2014/main" id="{348AFFCC-4586-4491-95EA-1799B560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242402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4615134"/>
            <a:ext cx="5142783" cy="138022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000" u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603B76B-4B11-4BD1-8516-80A9204ACE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021" y="4615132"/>
            <a:ext cx="5142783" cy="138022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E03DCBC7-1FF0-4462-8709-A582E1E73F5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514493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7B718AD-5FE7-4695-A83E-42854BC8203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190785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D6A15A0-579C-4DC0-888C-F88243EADE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8201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731BF249-01CC-4BCF-8BCD-40A62828CE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514493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54F5E13B-112B-4F70-8833-F27D279A87D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90785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3546CCE-EF27-4E4C-9332-79B842B7791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38201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0660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and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0">
            <a:extLst>
              <a:ext uri="{FF2B5EF4-FFF2-40B4-BE49-F238E27FC236}">
                <a16:creationId xmlns:a16="http://schemas.microsoft.com/office/drawing/2014/main" id="{348AFFCC-4586-4491-95EA-1799B5608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242402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603B76B-4B11-4BD1-8516-80A9204ACE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021" y="4615132"/>
            <a:ext cx="5142783" cy="138022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E03DCBC7-1FF0-4462-8709-A582E1E73F5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514493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7B718AD-5FE7-4695-A83E-42854BC8203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190785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D6A15A0-579C-4DC0-888C-F88243EADE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8201" y="3386947"/>
            <a:ext cx="3163020" cy="865875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731BF249-01CC-4BCF-8BCD-40A62828CE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514493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54F5E13B-112B-4F70-8833-F27D279A87D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190785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3546CCE-EF27-4E4C-9332-79B842B7791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38201" y="3060403"/>
            <a:ext cx="3163020" cy="288625"/>
          </a:xfrm>
        </p:spPr>
        <p:txBody>
          <a:bodyPr anchor="t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6C474C9-FA16-44F2-9A64-24AC102A670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38204" y="4615132"/>
            <a:ext cx="5142783" cy="138022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2392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and 3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B9DAF7-302C-40DF-8272-6D33B247BE9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410203" y="742951"/>
            <a:ext cx="6781799" cy="1647824"/>
          </a:xfrm>
          <a:solidFill>
            <a:schemeClr val="accent1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8EC1BB0-BE91-49A5-9034-6CB6FCC05F7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410203" y="2595564"/>
            <a:ext cx="6781799" cy="1647824"/>
          </a:xfrm>
          <a:solidFill>
            <a:schemeClr val="accent2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33854A6-8F6F-462E-BCCE-8ECCBEC59D6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10203" y="4448176"/>
            <a:ext cx="6781799" cy="1647824"/>
          </a:xfrm>
          <a:solidFill>
            <a:schemeClr val="accent3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50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text box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798284" y="2510037"/>
            <a:ext cx="3555521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7798284" y="2788238"/>
            <a:ext cx="3555521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7798284" y="4411127"/>
            <a:ext cx="3555521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7798284" y="4689328"/>
            <a:ext cx="3555521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3F80BC7-C08A-4D92-B94B-F8400EB55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99720"/>
            <a:ext cx="10515600" cy="574139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8FBF056-CDF9-4410-9CDF-9CAFE0AFC4BB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6096000" y="2504399"/>
            <a:ext cx="1659147" cy="153276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C8355DC-FB6A-4FDC-B2FD-C92469A5954D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6096000" y="4411125"/>
            <a:ext cx="1659147" cy="153276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498C71D4-A55D-47D8-BF37-F79DC2D8C8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8201" y="2882934"/>
            <a:ext cx="4717211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D9672C61-BBD8-45AB-B414-B9CA0771B4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1" y="3161134"/>
            <a:ext cx="4717211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293896E-564A-4034-90CE-B15C332787D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8201" y="4784024"/>
            <a:ext cx="4717211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2751C85-42B5-4E27-A459-A2EA7C98EDB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8201" y="5062225"/>
            <a:ext cx="4717211" cy="74579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07840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14493" y="3388029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14493" y="3856008"/>
            <a:ext cx="3163020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008193" y="3388029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08193" y="3856008"/>
            <a:ext cx="3163020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020793" y="3388029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0793" y="3856008"/>
            <a:ext cx="3163020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5446682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16411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14493" y="2260122"/>
            <a:ext cx="3163020" cy="2130724"/>
          </a:xfrm>
          <a:solidFill>
            <a:schemeClr val="accent1"/>
          </a:solidFill>
        </p:spPr>
        <p:txBody>
          <a:bodyPr lIns="274320" tIns="640080" rIns="274320" bIns="18288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4951566"/>
            <a:ext cx="10515600" cy="72461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372DF5C-2BF2-40B2-AA9C-A99FBD56901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677510" y="2260122"/>
            <a:ext cx="3676292" cy="213072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660F21F5-4E0A-4282-9EB4-B5B3B12186C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8199" y="2260122"/>
            <a:ext cx="3676292" cy="213072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80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xt boxes info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14493" y="2541561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14493" y="2893984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008193" y="2541561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08193" y="2893984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020793" y="2541561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0793" y="2893984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7DF82CDD-B207-4C96-ADC8-9857BBD20C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14493" y="4818036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F159777-08D9-4E0D-A08D-C19F88B346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14493" y="5170459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725BE6-2543-490B-ACC8-5D6FB87B67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08193" y="4818036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A6EC2F8-3F55-4254-BF1C-77B0A454CF6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008193" y="5170459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0606E7-7B37-4EBD-9153-790F8CF82C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20793" y="4818036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071AC42-5243-4065-8745-96212000F06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20793" y="5170459"/>
            <a:ext cx="3163020" cy="853118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55FF019D-16AF-46AF-A260-030B355512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2038352"/>
            <a:ext cx="12192000" cy="23526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21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text boxes info and full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55FF019D-16AF-46AF-A260-030B355512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1"/>
            <a:ext cx="12192000" cy="691838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725BE6-2543-490B-ACC8-5D6FB87B67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355459" y="4818036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A6EC2F8-3F55-4254-BF1C-77B0A454CF6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355459" y="5170461"/>
            <a:ext cx="3163020" cy="62649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0606E7-7B37-4EBD-9153-790F8CF82C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73526" y="4818036"/>
            <a:ext cx="3163020" cy="352425"/>
          </a:xfrm>
        </p:spPr>
        <p:txBody>
          <a:bodyPr anchor="ctr">
            <a:noAutofit/>
          </a:bodyPr>
          <a:lstStyle>
            <a:lvl1pPr marL="0" indent="0" algn="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071AC42-5243-4065-8745-96212000F06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73526" y="5170461"/>
            <a:ext cx="3163020" cy="62649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A75863CC-4256-4F86-925A-C426362D6D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55459" y="3520389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51C964C-EDB6-4BA1-96A5-E6163335AFE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55459" y="3872812"/>
            <a:ext cx="3163020" cy="62649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EBFEBAB6-5AAA-4B55-8C06-EB9AF50590D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73526" y="3520389"/>
            <a:ext cx="3163020" cy="352425"/>
          </a:xfrm>
        </p:spPr>
        <p:txBody>
          <a:bodyPr anchor="ctr">
            <a:noAutofit/>
          </a:bodyPr>
          <a:lstStyle>
            <a:lvl1pPr marL="0" indent="0" algn="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D4A6A211-71E3-48F3-B3C8-E9CCEDEDC53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73526" y="3872812"/>
            <a:ext cx="3163020" cy="62649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5D89FE43-2112-4759-85AA-28D56F2B8EF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355459" y="2175612"/>
            <a:ext cx="3163020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C6771548-E2D1-4371-8F38-7E2BA39B9C1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355459" y="2528037"/>
            <a:ext cx="3163020" cy="626493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7698F463-5AE4-4164-8B32-615B4CB52FD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73526" y="2175612"/>
            <a:ext cx="3163020" cy="352425"/>
          </a:xfrm>
        </p:spPr>
        <p:txBody>
          <a:bodyPr anchor="ctr">
            <a:noAutofit/>
          </a:bodyPr>
          <a:lstStyle>
            <a:lvl1pPr marL="0" indent="0" algn="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23514D30-24B0-47AC-9B66-3B6058F838C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673526" y="2528037"/>
            <a:ext cx="3163020" cy="62649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1950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text boxes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55FF019D-16AF-46AF-A260-030B355512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1"/>
            <a:ext cx="12192000" cy="691838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5D89FE43-2112-4759-85AA-28D56F2B8EF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364859" y="2441288"/>
            <a:ext cx="2225615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C6771548-E2D1-4371-8F38-7E2BA39B9C1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364859" y="4161000"/>
            <a:ext cx="2225615" cy="165577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7698F463-5AE4-4164-8B32-615B4CB52FD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38203" y="2441288"/>
            <a:ext cx="2225615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23514D30-24B0-47AC-9B66-3B6058F838C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8203" y="4161000"/>
            <a:ext cx="2225615" cy="165577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D2AB6C-8E29-4CCF-B9A7-71E5647037E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128187" y="2441288"/>
            <a:ext cx="2225615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BA99E53F-996C-400A-B653-7808179405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128187" y="4161000"/>
            <a:ext cx="2225615" cy="165577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8D6246A3-69BF-445D-8897-4ECBA0B776A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601531" y="2441288"/>
            <a:ext cx="2225615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BDDA21DA-1DCD-4E67-A22A-C3C80851A71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601531" y="4161000"/>
            <a:ext cx="2225615" cy="165577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2715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with bot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8B0BE7-F7AC-4F74-A756-97862BE62458}"/>
              </a:ext>
            </a:extLst>
          </p:cNvPr>
          <p:cNvSpPr/>
          <p:nvPr userDrawn="1"/>
        </p:nvSpPr>
        <p:spPr>
          <a:xfrm>
            <a:off x="1" y="2027210"/>
            <a:ext cx="12192000" cy="3027871"/>
          </a:xfrm>
          <a:prstGeom prst="rect">
            <a:avLst/>
          </a:prstGeom>
          <a:gradFill>
            <a:gsLst>
              <a:gs pos="4000">
                <a:schemeClr val="accent1"/>
              </a:gs>
              <a:gs pos="93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140121"/>
            <a:ext cx="10515600" cy="8255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7DF82CDD-B207-4C96-ADC8-9857BBD20C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30607" y="3424689"/>
            <a:ext cx="1903563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F159777-08D9-4E0D-A08D-C19F88B346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30607" y="3708105"/>
            <a:ext cx="1903563" cy="85311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725BE6-2543-490B-ACC8-5D6FB87B67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640422" y="3424689"/>
            <a:ext cx="1903563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A6EC2F8-3F55-4254-BF1C-77B0A454CF6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40422" y="3708105"/>
            <a:ext cx="1903563" cy="85311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0606E7-7B37-4EBD-9153-790F8CF82C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20791" y="3424689"/>
            <a:ext cx="1903563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071AC42-5243-4065-8745-96212000F06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20791" y="3708105"/>
            <a:ext cx="1903563" cy="85311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55FF019D-16AF-46AF-A260-030B355512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5055082"/>
            <a:ext cx="12192000" cy="180292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CBFA4436-CF95-4FCD-ACEE-BBACAFA8625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450239" y="3424689"/>
            <a:ext cx="1903563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42A7A5-A196-4875-8A89-82E217434C2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450239" y="3708105"/>
            <a:ext cx="1903563" cy="85311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78ED1CDB-9B0A-48EA-81B6-7A810087308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1" y="10876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5539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4157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55FF019D-16AF-46AF-A260-030B355512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725BE6-2543-490B-ACC8-5D6FB87B67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14141" y="2694231"/>
            <a:ext cx="2324340" cy="688855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CBFA4436-CF95-4FCD-ACEE-BBACAFA8625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753527" y="2633211"/>
            <a:ext cx="3132827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42A7A5-A196-4875-8A89-82E217434C2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753527" y="2916628"/>
            <a:ext cx="3132827" cy="60295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A08DE832-CDAC-4F17-A725-E5591EE9B87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114141" y="3781792"/>
            <a:ext cx="2324340" cy="688855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F9D43F8A-C3FA-4945-A533-62389AE5756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753527" y="3720771"/>
            <a:ext cx="3132827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3363EEBD-33AF-47F0-8CAF-DB35682084D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753527" y="4004189"/>
            <a:ext cx="3132827" cy="60295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F54A6072-ACAC-4130-AAAC-2DD5E2E0033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114141" y="4855781"/>
            <a:ext cx="2324340" cy="688855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C906DE77-D7A3-400A-A91B-BA6996FE8CB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53527" y="4794761"/>
            <a:ext cx="3132827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26A3006-89AF-4EE0-AE00-C621054BDD3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753527" y="5078178"/>
            <a:ext cx="3132827" cy="60295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02227440-2A9A-4D43-BD0F-9BDB6B9E314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114141" y="5943342"/>
            <a:ext cx="2324340" cy="688855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6ACE502-BEC5-41ED-B8C1-1E5C6D64F2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753527" y="5882322"/>
            <a:ext cx="3132827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31CE4622-DA30-44C6-9831-68AEBDEBA6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753527" y="6165739"/>
            <a:ext cx="3132827" cy="60295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8003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483743" y="2002586"/>
            <a:ext cx="4347716" cy="481822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38202" y="2484408"/>
            <a:ext cx="4993257" cy="10567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88BDB1D-52A8-40A7-B55A-D66FFF96DC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2" y="2002586"/>
            <a:ext cx="533401" cy="481822"/>
          </a:xfrm>
          <a:solidFill>
            <a:schemeClr val="accent1"/>
          </a:solidFill>
        </p:spPr>
        <p:txBody>
          <a:bodyPr lIns="0" rIns="0" anchor="ctr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416198B-37AA-4B8C-AC28-765E7C6873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06087" y="2002586"/>
            <a:ext cx="4347716" cy="481822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AFD6392-93CD-4FE3-94D8-0D37D1CE090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60548" y="2484408"/>
            <a:ext cx="4993257" cy="10567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4E61245-A673-4C3D-B4AB-5E506E2EC0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60546" y="2002586"/>
            <a:ext cx="533401" cy="481822"/>
          </a:xfrm>
          <a:solidFill>
            <a:schemeClr val="accent1"/>
          </a:solidFill>
        </p:spPr>
        <p:txBody>
          <a:bodyPr lIns="0" rIns="0" anchor="ctr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D3CB4F99-5BC6-4744-83DD-D5448C0027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83743" y="4116059"/>
            <a:ext cx="4347716" cy="481822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1C954F6-50B4-41B9-8416-AC7B6F12053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2" y="4597881"/>
            <a:ext cx="4993257" cy="10567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F81088D4-0052-4EEA-951E-7049996B3B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2" y="4116059"/>
            <a:ext cx="533401" cy="481822"/>
          </a:xfrm>
          <a:solidFill>
            <a:schemeClr val="accent1"/>
          </a:solidFill>
        </p:spPr>
        <p:txBody>
          <a:bodyPr lIns="0" rIns="0" anchor="ctr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5FA5213C-A6CA-4640-A96F-F9F89D472B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06087" y="4116059"/>
            <a:ext cx="4347716" cy="481822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75AF036-0A16-464B-8CB6-9D764C513B1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60548" y="4597881"/>
            <a:ext cx="4993257" cy="10567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66D45C9F-6CDF-480A-B918-F5AB023AD91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60546" y="4116059"/>
            <a:ext cx="533401" cy="481822"/>
          </a:xfrm>
          <a:solidFill>
            <a:schemeClr val="accent1"/>
          </a:solidFill>
        </p:spPr>
        <p:txBody>
          <a:bodyPr lIns="0" rIns="0" anchor="ctr">
            <a:noAutofit/>
          </a:bodyPr>
          <a:lstStyle>
            <a:lvl1pPr marL="0" indent="0" algn="ctr">
              <a:buNone/>
              <a:defRPr sz="13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232927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4774BF5D-0A38-4C8C-BDCB-45F04AE700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8560281" y="1179664"/>
            <a:ext cx="1782793" cy="46798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560281" y="1647647"/>
            <a:ext cx="1782793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168772" y="1179664"/>
            <a:ext cx="1782793" cy="46798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168772" y="1647647"/>
            <a:ext cx="1782793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0" y="3925021"/>
            <a:ext cx="4951563" cy="2932981"/>
          </a:xfrm>
          <a:solidFill>
            <a:schemeClr val="bg1"/>
          </a:solidFill>
        </p:spPr>
        <p:txBody>
          <a:bodyPr lIns="365760" tIns="365760" rIns="365760" bIns="365760"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E1205B1-C533-414D-9FB7-3988F93BB7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60281" y="4371437"/>
            <a:ext cx="1782793" cy="46798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88AC7784-1DC7-40C2-85DF-94FE6455ED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560281" y="4839420"/>
            <a:ext cx="1782793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925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4774BF5D-0A38-4C8C-BDCB-45F04AE700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152651" y="304803"/>
            <a:ext cx="9609647" cy="761821"/>
          </a:xfrm>
        </p:spPr>
        <p:txBody>
          <a:bodyPr anchor="b">
            <a:noAutofit/>
          </a:bodyPr>
          <a:lstStyle>
            <a:lvl1pPr marL="0" indent="0" algn="r">
              <a:buNone/>
              <a:defRPr sz="36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152651" y="1142822"/>
            <a:ext cx="9609647" cy="1285336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900" b="1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9315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5446682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682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569B533-9FF9-421B-A9C5-0BE473189938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187898" y="1772982"/>
            <a:ext cx="2412681" cy="3636186"/>
          </a:xfrm>
          <a:custGeom>
            <a:avLst/>
            <a:gdLst/>
            <a:ahLst/>
            <a:cxnLst/>
            <a:rect l="l" t="t" r="r" b="b"/>
            <a:pathLst>
              <a:path w="1459892" h="2200224">
                <a:moveTo>
                  <a:pt x="835284" y="0"/>
                </a:moveTo>
                <a:cubicBezTo>
                  <a:pt x="946062" y="0"/>
                  <a:pt x="1044229" y="6676"/>
                  <a:pt x="1129785" y="20029"/>
                </a:cubicBezTo>
                <a:cubicBezTo>
                  <a:pt x="1215341" y="33382"/>
                  <a:pt x="1294220" y="53905"/>
                  <a:pt x="1366424" y="81600"/>
                </a:cubicBezTo>
                <a:lnTo>
                  <a:pt x="1366424" y="525205"/>
                </a:lnTo>
                <a:cubicBezTo>
                  <a:pt x="1330817" y="500478"/>
                  <a:pt x="1291995" y="478718"/>
                  <a:pt x="1249959" y="459925"/>
                </a:cubicBezTo>
                <a:cubicBezTo>
                  <a:pt x="1207923" y="441133"/>
                  <a:pt x="1164650" y="425555"/>
                  <a:pt x="1120141" y="413191"/>
                </a:cubicBezTo>
                <a:cubicBezTo>
                  <a:pt x="1075632" y="400827"/>
                  <a:pt x="1031371" y="391678"/>
                  <a:pt x="987356" y="385744"/>
                </a:cubicBezTo>
                <a:cubicBezTo>
                  <a:pt x="943342" y="379809"/>
                  <a:pt x="901553" y="376842"/>
                  <a:pt x="861989" y="376842"/>
                </a:cubicBezTo>
                <a:cubicBezTo>
                  <a:pt x="807589" y="376842"/>
                  <a:pt x="758135" y="382035"/>
                  <a:pt x="713626" y="392420"/>
                </a:cubicBezTo>
                <a:cubicBezTo>
                  <a:pt x="669117" y="402806"/>
                  <a:pt x="631532" y="417395"/>
                  <a:pt x="600870" y="436187"/>
                </a:cubicBezTo>
                <a:cubicBezTo>
                  <a:pt x="570209" y="454980"/>
                  <a:pt x="546471" y="477482"/>
                  <a:pt x="529656" y="503693"/>
                </a:cubicBezTo>
                <a:cubicBezTo>
                  <a:pt x="512842" y="529903"/>
                  <a:pt x="504434" y="559329"/>
                  <a:pt x="504434" y="591969"/>
                </a:cubicBezTo>
                <a:cubicBezTo>
                  <a:pt x="504434" y="627576"/>
                  <a:pt x="513831" y="659474"/>
                  <a:pt x="532623" y="687663"/>
                </a:cubicBezTo>
                <a:cubicBezTo>
                  <a:pt x="551416" y="715852"/>
                  <a:pt x="578121" y="742557"/>
                  <a:pt x="612739" y="767779"/>
                </a:cubicBezTo>
                <a:cubicBezTo>
                  <a:pt x="647357" y="793001"/>
                  <a:pt x="689394" y="817728"/>
                  <a:pt x="738848" y="841960"/>
                </a:cubicBezTo>
                <a:cubicBezTo>
                  <a:pt x="788302" y="866193"/>
                  <a:pt x="844186" y="891168"/>
                  <a:pt x="906498" y="916884"/>
                </a:cubicBezTo>
                <a:cubicBezTo>
                  <a:pt x="991560" y="952491"/>
                  <a:pt x="1067967" y="990323"/>
                  <a:pt x="1135719" y="1030381"/>
                </a:cubicBezTo>
                <a:cubicBezTo>
                  <a:pt x="1203472" y="1070439"/>
                  <a:pt x="1261580" y="1115690"/>
                  <a:pt x="1310046" y="1166134"/>
                </a:cubicBezTo>
                <a:cubicBezTo>
                  <a:pt x="1358511" y="1216577"/>
                  <a:pt x="1395602" y="1274191"/>
                  <a:pt x="1421318" y="1338976"/>
                </a:cubicBezTo>
                <a:cubicBezTo>
                  <a:pt x="1447034" y="1403762"/>
                  <a:pt x="1459892" y="1479180"/>
                  <a:pt x="1459892" y="1565230"/>
                </a:cubicBezTo>
                <a:cubicBezTo>
                  <a:pt x="1459892" y="1683920"/>
                  <a:pt x="1437391" y="1783571"/>
                  <a:pt x="1392387" y="1864181"/>
                </a:cubicBezTo>
                <a:cubicBezTo>
                  <a:pt x="1347384" y="1944792"/>
                  <a:pt x="1286308" y="2010072"/>
                  <a:pt x="1209159" y="2060021"/>
                </a:cubicBezTo>
                <a:cubicBezTo>
                  <a:pt x="1132010" y="2109970"/>
                  <a:pt x="1042251" y="2145824"/>
                  <a:pt x="939880" y="2167584"/>
                </a:cubicBezTo>
                <a:cubicBezTo>
                  <a:pt x="837510" y="2189344"/>
                  <a:pt x="729452" y="2200224"/>
                  <a:pt x="615707" y="2200224"/>
                </a:cubicBezTo>
                <a:cubicBezTo>
                  <a:pt x="498994" y="2200224"/>
                  <a:pt x="387969" y="2190333"/>
                  <a:pt x="282632" y="2170551"/>
                </a:cubicBezTo>
                <a:cubicBezTo>
                  <a:pt x="177294" y="2150770"/>
                  <a:pt x="86051" y="2121097"/>
                  <a:pt x="8902" y="2081533"/>
                </a:cubicBezTo>
                <a:lnTo>
                  <a:pt x="8902" y="1606772"/>
                </a:lnTo>
                <a:cubicBezTo>
                  <a:pt x="94952" y="1678975"/>
                  <a:pt x="188421" y="1733128"/>
                  <a:pt x="289308" y="1769229"/>
                </a:cubicBezTo>
                <a:cubicBezTo>
                  <a:pt x="390195" y="1805331"/>
                  <a:pt x="492071" y="1823382"/>
                  <a:pt x="594936" y="1823382"/>
                </a:cubicBezTo>
                <a:cubicBezTo>
                  <a:pt x="655270" y="1823382"/>
                  <a:pt x="707939" y="1817942"/>
                  <a:pt x="752943" y="1807062"/>
                </a:cubicBezTo>
                <a:cubicBezTo>
                  <a:pt x="797946" y="1796182"/>
                  <a:pt x="835531" y="1781098"/>
                  <a:pt x="865699" y="1761811"/>
                </a:cubicBezTo>
                <a:cubicBezTo>
                  <a:pt x="895866" y="1742524"/>
                  <a:pt x="918367" y="1719775"/>
                  <a:pt x="933204" y="1693564"/>
                </a:cubicBezTo>
                <a:cubicBezTo>
                  <a:pt x="948040" y="1667353"/>
                  <a:pt x="955458" y="1638917"/>
                  <a:pt x="955458" y="1608255"/>
                </a:cubicBezTo>
                <a:cubicBezTo>
                  <a:pt x="955458" y="1566714"/>
                  <a:pt x="943589" y="1529623"/>
                  <a:pt x="919851" y="1496983"/>
                </a:cubicBezTo>
                <a:cubicBezTo>
                  <a:pt x="896113" y="1464343"/>
                  <a:pt x="863720" y="1434176"/>
                  <a:pt x="822673" y="1406482"/>
                </a:cubicBezTo>
                <a:cubicBezTo>
                  <a:pt x="781626" y="1378787"/>
                  <a:pt x="732913" y="1352082"/>
                  <a:pt x="676536" y="1326366"/>
                </a:cubicBezTo>
                <a:cubicBezTo>
                  <a:pt x="620158" y="1300649"/>
                  <a:pt x="559329" y="1274439"/>
                  <a:pt x="494049" y="1247733"/>
                </a:cubicBezTo>
                <a:cubicBezTo>
                  <a:pt x="327882" y="1178497"/>
                  <a:pt x="203999" y="1093930"/>
                  <a:pt x="122400" y="994032"/>
                </a:cubicBezTo>
                <a:cubicBezTo>
                  <a:pt x="40800" y="894135"/>
                  <a:pt x="0" y="773466"/>
                  <a:pt x="0" y="632027"/>
                </a:cubicBezTo>
                <a:cubicBezTo>
                  <a:pt x="0" y="521249"/>
                  <a:pt x="22255" y="426049"/>
                  <a:pt x="66763" y="346428"/>
                </a:cubicBezTo>
                <a:cubicBezTo>
                  <a:pt x="111272" y="266806"/>
                  <a:pt x="171854" y="201279"/>
                  <a:pt x="248508" y="149847"/>
                </a:cubicBezTo>
                <a:cubicBezTo>
                  <a:pt x="325162" y="98414"/>
                  <a:pt x="413933" y="60582"/>
                  <a:pt x="514820" y="36349"/>
                </a:cubicBezTo>
                <a:cubicBezTo>
                  <a:pt x="615707" y="12116"/>
                  <a:pt x="722528" y="0"/>
                  <a:pt x="83528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67502" y="933451"/>
            <a:ext cx="4686300" cy="133080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06528CE-1BEC-4C94-BBE5-D0C872823F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91427" y="487752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D790984-EC2C-4C1B-949B-81379EEB962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91427" y="5229947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5EE35BD-ADB1-4C33-99EC-1ECD791249A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591427" y="3697500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4A4618A-5B1B-4E41-A512-1D992433849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591427" y="4049926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45455E4-D6F8-44EC-855C-AEBBDA3E330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591427" y="252880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61E25F0-F221-4C89-9B7A-5E293181FFE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591427" y="2881228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683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67502" y="933451"/>
            <a:ext cx="4686300" cy="133080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06528CE-1BEC-4C94-BBE5-D0C872823F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91427" y="487752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D790984-EC2C-4C1B-949B-81379EEB962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91427" y="5229947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5EE35BD-ADB1-4C33-99EC-1ECD791249A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591427" y="3697500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4A4618A-5B1B-4E41-A512-1D992433849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591427" y="4049926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45455E4-D6F8-44EC-855C-AEBBDA3E330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591427" y="252880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61E25F0-F221-4C89-9B7A-5E293181FFE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591427" y="2881228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7A41C37-0D12-4168-9B42-5C3F86CB47D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992058" y="1856777"/>
            <a:ext cx="4957767" cy="3516042"/>
          </a:xfrm>
          <a:custGeom>
            <a:avLst/>
            <a:gdLst/>
            <a:ahLst/>
            <a:cxnLst/>
            <a:rect l="l" t="t" r="r" b="b"/>
            <a:pathLst>
              <a:path w="2999901" h="2127526">
                <a:moveTo>
                  <a:pt x="0" y="0"/>
                </a:moveTo>
                <a:lnTo>
                  <a:pt x="523722" y="0"/>
                </a:lnTo>
                <a:lnTo>
                  <a:pt x="823415" y="1416867"/>
                </a:lnTo>
                <a:cubicBezTo>
                  <a:pt x="836274" y="1477201"/>
                  <a:pt x="845670" y="1558307"/>
                  <a:pt x="851604" y="1660182"/>
                </a:cubicBezTo>
                <a:lnTo>
                  <a:pt x="860506" y="1660182"/>
                </a:lnTo>
                <a:cubicBezTo>
                  <a:pt x="864462" y="1584023"/>
                  <a:pt x="878804" y="1500940"/>
                  <a:pt x="903531" y="1410933"/>
                </a:cubicBezTo>
                <a:lnTo>
                  <a:pt x="1289275" y="0"/>
                </a:lnTo>
                <a:lnTo>
                  <a:pt x="1802612" y="0"/>
                </a:lnTo>
                <a:lnTo>
                  <a:pt x="2151265" y="1428736"/>
                </a:lnTo>
                <a:cubicBezTo>
                  <a:pt x="2164123" y="1481158"/>
                  <a:pt x="2175497" y="1557317"/>
                  <a:pt x="2185388" y="1657215"/>
                </a:cubicBezTo>
                <a:lnTo>
                  <a:pt x="2191323" y="1657215"/>
                </a:lnTo>
                <a:cubicBezTo>
                  <a:pt x="2195279" y="1579078"/>
                  <a:pt x="2205664" y="1499951"/>
                  <a:pt x="2222479" y="1419834"/>
                </a:cubicBezTo>
                <a:lnTo>
                  <a:pt x="2516238" y="0"/>
                </a:lnTo>
                <a:lnTo>
                  <a:pt x="2999901" y="0"/>
                </a:lnTo>
                <a:lnTo>
                  <a:pt x="2437605" y="2127526"/>
                </a:lnTo>
                <a:lnTo>
                  <a:pt x="1906466" y="2127526"/>
                </a:lnTo>
                <a:lnTo>
                  <a:pt x="1553361" y="762586"/>
                </a:lnTo>
                <a:cubicBezTo>
                  <a:pt x="1534569" y="691372"/>
                  <a:pt x="1523194" y="611750"/>
                  <a:pt x="1519238" y="523722"/>
                </a:cubicBezTo>
                <a:lnTo>
                  <a:pt x="1513303" y="523722"/>
                </a:lnTo>
                <a:cubicBezTo>
                  <a:pt x="1504402" y="620652"/>
                  <a:pt x="1491544" y="700274"/>
                  <a:pt x="1474729" y="762586"/>
                </a:cubicBezTo>
                <a:lnTo>
                  <a:pt x="1112723" y="2127526"/>
                </a:lnTo>
                <a:lnTo>
                  <a:pt x="559329" y="212752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791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67502" y="933451"/>
            <a:ext cx="4686300" cy="133080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06528CE-1BEC-4C94-BBE5-D0C872823F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91427" y="487752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D790984-EC2C-4C1B-949B-81379EEB962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91427" y="5229947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5EE35BD-ADB1-4C33-99EC-1ECD791249A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591427" y="3697500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4A4618A-5B1B-4E41-A512-1D992433849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591427" y="4049926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45455E4-D6F8-44EC-855C-AEBBDA3E330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591427" y="252880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61E25F0-F221-4C89-9B7A-5E293181FFE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591427" y="2881228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DF372B1-94E5-4681-B5FD-BE23B90A6AB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748474" y="1772982"/>
            <a:ext cx="3444937" cy="3636186"/>
          </a:xfrm>
          <a:custGeom>
            <a:avLst/>
            <a:gdLst/>
            <a:ahLst/>
            <a:cxnLst/>
            <a:rect l="l" t="t" r="r" b="b"/>
            <a:pathLst>
              <a:path w="2084501" h="2200224">
                <a:moveTo>
                  <a:pt x="1053378" y="412449"/>
                </a:moveTo>
                <a:cubicBezTo>
                  <a:pt x="885233" y="412449"/>
                  <a:pt x="751706" y="475504"/>
                  <a:pt x="652797" y="601612"/>
                </a:cubicBezTo>
                <a:cubicBezTo>
                  <a:pt x="553889" y="727721"/>
                  <a:pt x="504435" y="894629"/>
                  <a:pt x="504435" y="1102338"/>
                </a:cubicBezTo>
                <a:cubicBezTo>
                  <a:pt x="504435" y="1313013"/>
                  <a:pt x="553889" y="1479674"/>
                  <a:pt x="652797" y="1602321"/>
                </a:cubicBezTo>
                <a:cubicBezTo>
                  <a:pt x="751706" y="1724968"/>
                  <a:pt x="881277" y="1786291"/>
                  <a:pt x="1041509" y="1786291"/>
                </a:cubicBezTo>
                <a:cubicBezTo>
                  <a:pt x="1206686" y="1786291"/>
                  <a:pt x="1337740" y="1726699"/>
                  <a:pt x="1434671" y="1607513"/>
                </a:cubicBezTo>
                <a:cubicBezTo>
                  <a:pt x="1531601" y="1488329"/>
                  <a:pt x="1580067" y="1322904"/>
                  <a:pt x="1580067" y="1111239"/>
                </a:cubicBezTo>
                <a:cubicBezTo>
                  <a:pt x="1580067" y="890673"/>
                  <a:pt x="1533085" y="719066"/>
                  <a:pt x="1439122" y="596420"/>
                </a:cubicBezTo>
                <a:cubicBezTo>
                  <a:pt x="1345158" y="473773"/>
                  <a:pt x="1216577" y="412449"/>
                  <a:pt x="1053378" y="412449"/>
                </a:cubicBezTo>
                <a:close/>
                <a:moveTo>
                  <a:pt x="1066730" y="0"/>
                </a:moveTo>
                <a:cubicBezTo>
                  <a:pt x="1370380" y="0"/>
                  <a:pt x="1615921" y="99403"/>
                  <a:pt x="1803353" y="298210"/>
                </a:cubicBezTo>
                <a:cubicBezTo>
                  <a:pt x="1990785" y="497016"/>
                  <a:pt x="2084501" y="759124"/>
                  <a:pt x="2084501" y="1084534"/>
                </a:cubicBezTo>
                <a:cubicBezTo>
                  <a:pt x="2084501" y="1418845"/>
                  <a:pt x="1987323" y="1688371"/>
                  <a:pt x="1792967" y="1893112"/>
                </a:cubicBezTo>
                <a:cubicBezTo>
                  <a:pt x="1598612" y="2097853"/>
                  <a:pt x="1345158" y="2200224"/>
                  <a:pt x="1032607" y="2200224"/>
                </a:cubicBezTo>
                <a:cubicBezTo>
                  <a:pt x="727968" y="2200224"/>
                  <a:pt x="479707" y="2101068"/>
                  <a:pt x="287825" y="1902756"/>
                </a:cubicBezTo>
                <a:cubicBezTo>
                  <a:pt x="95942" y="1704444"/>
                  <a:pt x="0" y="1446045"/>
                  <a:pt x="0" y="1127559"/>
                </a:cubicBezTo>
                <a:cubicBezTo>
                  <a:pt x="0" y="791270"/>
                  <a:pt x="97425" y="519271"/>
                  <a:pt x="292275" y="311562"/>
                </a:cubicBezTo>
                <a:cubicBezTo>
                  <a:pt x="487125" y="103854"/>
                  <a:pt x="745277" y="0"/>
                  <a:pt x="106673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54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67502" y="933451"/>
            <a:ext cx="4686300" cy="133080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06528CE-1BEC-4C94-BBE5-D0C872823F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91427" y="487752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D790984-EC2C-4C1B-949B-81379EEB962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91427" y="5229947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5EE35BD-ADB1-4C33-99EC-1ECD791249A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591427" y="3697500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4A4618A-5B1B-4E41-A512-1D992433849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591427" y="4049926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45455E4-D6F8-44EC-855C-AEBBDA3E330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591427" y="2528802"/>
            <a:ext cx="37623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61E25F0-F221-4C89-9B7A-5E293181FFE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591427" y="2881228"/>
            <a:ext cx="3762375" cy="55173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60A2D20-D780-4E09-9913-2DAB4A459EF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129817" y="1820428"/>
            <a:ext cx="2795179" cy="3516042"/>
          </a:xfrm>
          <a:custGeom>
            <a:avLst/>
            <a:gdLst/>
            <a:ahLst/>
            <a:cxnLst/>
            <a:rect l="l" t="t" r="r" b="b"/>
            <a:pathLst>
              <a:path w="1691338" h="2127526">
                <a:moveTo>
                  <a:pt x="0" y="0"/>
                </a:moveTo>
                <a:lnTo>
                  <a:pt x="1691338" y="0"/>
                </a:lnTo>
                <a:lnTo>
                  <a:pt x="1691338" y="390195"/>
                </a:lnTo>
                <a:lnTo>
                  <a:pt x="1084533" y="390195"/>
                </a:lnTo>
                <a:lnTo>
                  <a:pt x="1084533" y="2127526"/>
                </a:lnTo>
                <a:lnTo>
                  <a:pt x="603837" y="2127526"/>
                </a:lnTo>
                <a:lnTo>
                  <a:pt x="603837" y="390195"/>
                </a:lnTo>
                <a:lnTo>
                  <a:pt x="0" y="39019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54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bottom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61383" y="4805455"/>
            <a:ext cx="9069239" cy="896609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AF5401-3884-4E84-A7A6-53A16AFEEB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2261" y="690113"/>
            <a:ext cx="10587484" cy="3559530"/>
          </a:xfrm>
          <a:custGeom>
            <a:avLst/>
            <a:gdLst/>
            <a:ahLst/>
            <a:cxnLst/>
            <a:rect l="l" t="t" r="r" b="b"/>
            <a:pathLst>
              <a:path w="10515599" h="3535361">
                <a:moveTo>
                  <a:pt x="8409988" y="965740"/>
                </a:moveTo>
                <a:cubicBezTo>
                  <a:pt x="8637993" y="965740"/>
                  <a:pt x="8751995" y="1262621"/>
                  <a:pt x="8751995" y="1856383"/>
                </a:cubicBezTo>
                <a:cubicBezTo>
                  <a:pt x="8751995" y="2450145"/>
                  <a:pt x="8635618" y="2747026"/>
                  <a:pt x="8402863" y="2747026"/>
                </a:cubicBezTo>
                <a:cubicBezTo>
                  <a:pt x="8164171" y="2747026"/>
                  <a:pt x="8044825" y="2459052"/>
                  <a:pt x="8044825" y="1883102"/>
                </a:cubicBezTo>
                <a:cubicBezTo>
                  <a:pt x="8044825" y="1271527"/>
                  <a:pt x="8166546" y="965740"/>
                  <a:pt x="8409988" y="965740"/>
                </a:cubicBezTo>
                <a:close/>
                <a:moveTo>
                  <a:pt x="4218989" y="965740"/>
                </a:moveTo>
                <a:cubicBezTo>
                  <a:pt x="4446994" y="965740"/>
                  <a:pt x="4560996" y="1262621"/>
                  <a:pt x="4560996" y="1856383"/>
                </a:cubicBezTo>
                <a:cubicBezTo>
                  <a:pt x="4560996" y="2450145"/>
                  <a:pt x="4444619" y="2747026"/>
                  <a:pt x="4211864" y="2747026"/>
                </a:cubicBezTo>
                <a:cubicBezTo>
                  <a:pt x="3973171" y="2747026"/>
                  <a:pt x="3853825" y="2459052"/>
                  <a:pt x="3853825" y="1883102"/>
                </a:cubicBezTo>
                <a:cubicBezTo>
                  <a:pt x="3853825" y="1271527"/>
                  <a:pt x="3975546" y="965740"/>
                  <a:pt x="4218989" y="965740"/>
                </a:cubicBezTo>
                <a:close/>
                <a:moveTo>
                  <a:pt x="8434926" y="536450"/>
                </a:moveTo>
                <a:cubicBezTo>
                  <a:pt x="8122607" y="536450"/>
                  <a:pt x="7884212" y="652530"/>
                  <a:pt x="7719740" y="884691"/>
                </a:cubicBezTo>
                <a:cubicBezTo>
                  <a:pt x="7555267" y="1116852"/>
                  <a:pt x="7473032" y="1454406"/>
                  <a:pt x="7473032" y="1897353"/>
                </a:cubicBezTo>
                <a:cubicBezTo>
                  <a:pt x="7473032" y="2751183"/>
                  <a:pt x="7777037" y="3178098"/>
                  <a:pt x="8385050" y="3178098"/>
                </a:cubicBezTo>
                <a:cubicBezTo>
                  <a:pt x="8687869" y="3178098"/>
                  <a:pt x="8920327" y="3062908"/>
                  <a:pt x="9082424" y="2832528"/>
                </a:cubicBezTo>
                <a:cubicBezTo>
                  <a:pt x="9244521" y="2602148"/>
                  <a:pt x="9325569" y="2270829"/>
                  <a:pt x="9325569" y="1838570"/>
                </a:cubicBezTo>
                <a:cubicBezTo>
                  <a:pt x="9325569" y="970490"/>
                  <a:pt x="9028689" y="536450"/>
                  <a:pt x="8434926" y="536450"/>
                </a:cubicBezTo>
                <a:close/>
                <a:moveTo>
                  <a:pt x="6277082" y="536450"/>
                </a:moveTo>
                <a:cubicBezTo>
                  <a:pt x="5998014" y="536450"/>
                  <a:pt x="5747446" y="608295"/>
                  <a:pt x="5525379" y="751985"/>
                </a:cubicBezTo>
                <a:lnTo>
                  <a:pt x="5525379" y="1247183"/>
                </a:lnTo>
                <a:cubicBezTo>
                  <a:pt x="5726071" y="1072617"/>
                  <a:pt x="5936262" y="985334"/>
                  <a:pt x="6155954" y="985334"/>
                </a:cubicBezTo>
                <a:cubicBezTo>
                  <a:pt x="6283019" y="985334"/>
                  <a:pt x="6377427" y="1013241"/>
                  <a:pt x="6439179" y="1069054"/>
                </a:cubicBezTo>
                <a:cubicBezTo>
                  <a:pt x="6500930" y="1124868"/>
                  <a:pt x="6531806" y="1207401"/>
                  <a:pt x="6531806" y="1316653"/>
                </a:cubicBezTo>
                <a:cubicBezTo>
                  <a:pt x="6531806" y="1372467"/>
                  <a:pt x="6522306" y="1425015"/>
                  <a:pt x="6503305" y="1474297"/>
                </a:cubicBezTo>
                <a:cubicBezTo>
                  <a:pt x="6484305" y="1523580"/>
                  <a:pt x="6455508" y="1572268"/>
                  <a:pt x="6416913" y="1620363"/>
                </a:cubicBezTo>
                <a:cubicBezTo>
                  <a:pt x="6378318" y="1668457"/>
                  <a:pt x="6330817" y="1716849"/>
                  <a:pt x="6274410" y="1765537"/>
                </a:cubicBezTo>
                <a:cubicBezTo>
                  <a:pt x="6218002" y="1814226"/>
                  <a:pt x="6152392" y="1865290"/>
                  <a:pt x="6077578" y="1918728"/>
                </a:cubicBezTo>
                <a:cubicBezTo>
                  <a:pt x="6006326" y="1969792"/>
                  <a:pt x="5931215" y="2027090"/>
                  <a:pt x="5852245" y="2090622"/>
                </a:cubicBezTo>
                <a:cubicBezTo>
                  <a:pt x="5773275" y="2154155"/>
                  <a:pt x="5700539" y="2227188"/>
                  <a:pt x="5634037" y="2309721"/>
                </a:cubicBezTo>
                <a:cubicBezTo>
                  <a:pt x="5567536" y="2392254"/>
                  <a:pt x="5512316" y="2485474"/>
                  <a:pt x="5468378" y="2589383"/>
                </a:cubicBezTo>
                <a:cubicBezTo>
                  <a:pt x="5424439" y="2693291"/>
                  <a:pt x="5402470" y="2810559"/>
                  <a:pt x="5402470" y="2941187"/>
                </a:cubicBezTo>
                <a:lnTo>
                  <a:pt x="5402470" y="3133566"/>
                </a:lnTo>
                <a:lnTo>
                  <a:pt x="7101818" y="3133566"/>
                </a:lnTo>
                <a:lnTo>
                  <a:pt x="7101818" y="2666869"/>
                </a:lnTo>
                <a:lnTo>
                  <a:pt x="6018795" y="2666869"/>
                </a:lnTo>
                <a:cubicBezTo>
                  <a:pt x="6018795" y="2633618"/>
                  <a:pt x="6030671" y="2598586"/>
                  <a:pt x="6054421" y="2561773"/>
                </a:cubicBezTo>
                <a:cubicBezTo>
                  <a:pt x="6078172" y="2524959"/>
                  <a:pt x="6110235" y="2487255"/>
                  <a:pt x="6150610" y="2448661"/>
                </a:cubicBezTo>
                <a:cubicBezTo>
                  <a:pt x="6190986" y="2410066"/>
                  <a:pt x="6237596" y="2370878"/>
                  <a:pt x="6290441" y="2331096"/>
                </a:cubicBezTo>
                <a:cubicBezTo>
                  <a:pt x="6343286" y="2291314"/>
                  <a:pt x="6398209" y="2251235"/>
                  <a:pt x="6455210" y="2210859"/>
                </a:cubicBezTo>
                <a:cubicBezTo>
                  <a:pt x="6539525" y="2152671"/>
                  <a:pt x="6620870" y="2092404"/>
                  <a:pt x="6699247" y="2030059"/>
                </a:cubicBezTo>
                <a:cubicBezTo>
                  <a:pt x="6777623" y="1967714"/>
                  <a:pt x="6846796" y="1899134"/>
                  <a:pt x="6906767" y="1824320"/>
                </a:cubicBezTo>
                <a:cubicBezTo>
                  <a:pt x="6966737" y="1749506"/>
                  <a:pt x="7014832" y="1666379"/>
                  <a:pt x="7051051" y="1574940"/>
                </a:cubicBezTo>
                <a:cubicBezTo>
                  <a:pt x="7087271" y="1483501"/>
                  <a:pt x="7105380" y="1378998"/>
                  <a:pt x="7105380" y="1261433"/>
                </a:cubicBezTo>
                <a:cubicBezTo>
                  <a:pt x="7105380" y="1150994"/>
                  <a:pt x="7086677" y="1050945"/>
                  <a:pt x="7049270" y="961287"/>
                </a:cubicBezTo>
                <a:cubicBezTo>
                  <a:pt x="7011863" y="871628"/>
                  <a:pt x="6957533" y="795330"/>
                  <a:pt x="6886282" y="732391"/>
                </a:cubicBezTo>
                <a:cubicBezTo>
                  <a:pt x="6815030" y="669452"/>
                  <a:pt x="6728044" y="621061"/>
                  <a:pt x="6625323" y="587216"/>
                </a:cubicBezTo>
                <a:cubicBezTo>
                  <a:pt x="6522602" y="553372"/>
                  <a:pt x="6406522" y="536450"/>
                  <a:pt x="6277082" y="536450"/>
                </a:cubicBezTo>
                <a:close/>
                <a:moveTo>
                  <a:pt x="4243927" y="536450"/>
                </a:moveTo>
                <a:cubicBezTo>
                  <a:pt x="3931608" y="536450"/>
                  <a:pt x="3693213" y="652530"/>
                  <a:pt x="3528740" y="884691"/>
                </a:cubicBezTo>
                <a:cubicBezTo>
                  <a:pt x="3364268" y="1116852"/>
                  <a:pt x="3282032" y="1454406"/>
                  <a:pt x="3282032" y="1897353"/>
                </a:cubicBezTo>
                <a:cubicBezTo>
                  <a:pt x="3282032" y="2751183"/>
                  <a:pt x="3586038" y="3178098"/>
                  <a:pt x="4194051" y="3178098"/>
                </a:cubicBezTo>
                <a:cubicBezTo>
                  <a:pt x="4496870" y="3178098"/>
                  <a:pt x="4729328" y="3062908"/>
                  <a:pt x="4891425" y="2832528"/>
                </a:cubicBezTo>
                <a:cubicBezTo>
                  <a:pt x="5053522" y="2602148"/>
                  <a:pt x="5134571" y="2270829"/>
                  <a:pt x="5134571" y="1838570"/>
                </a:cubicBezTo>
                <a:cubicBezTo>
                  <a:pt x="5134571" y="970490"/>
                  <a:pt x="4837689" y="536450"/>
                  <a:pt x="4243927" y="536450"/>
                </a:cubicBezTo>
                <a:close/>
                <a:moveTo>
                  <a:pt x="2086082" y="536450"/>
                </a:moveTo>
                <a:cubicBezTo>
                  <a:pt x="1807014" y="536450"/>
                  <a:pt x="1556446" y="608295"/>
                  <a:pt x="1334379" y="751985"/>
                </a:cubicBezTo>
                <a:lnTo>
                  <a:pt x="1334379" y="1247183"/>
                </a:lnTo>
                <a:cubicBezTo>
                  <a:pt x="1535071" y="1072617"/>
                  <a:pt x="1745262" y="985334"/>
                  <a:pt x="1964955" y="985334"/>
                </a:cubicBezTo>
                <a:cubicBezTo>
                  <a:pt x="2092020" y="985334"/>
                  <a:pt x="2186428" y="1013241"/>
                  <a:pt x="2248179" y="1069054"/>
                </a:cubicBezTo>
                <a:cubicBezTo>
                  <a:pt x="2309930" y="1124868"/>
                  <a:pt x="2340806" y="1207401"/>
                  <a:pt x="2340806" y="1316653"/>
                </a:cubicBezTo>
                <a:cubicBezTo>
                  <a:pt x="2340806" y="1372467"/>
                  <a:pt x="2331306" y="1425015"/>
                  <a:pt x="2312305" y="1474297"/>
                </a:cubicBezTo>
                <a:cubicBezTo>
                  <a:pt x="2293305" y="1523580"/>
                  <a:pt x="2264508" y="1572268"/>
                  <a:pt x="2225913" y="1620363"/>
                </a:cubicBezTo>
                <a:cubicBezTo>
                  <a:pt x="2187318" y="1668457"/>
                  <a:pt x="2139818" y="1716849"/>
                  <a:pt x="2083410" y="1765537"/>
                </a:cubicBezTo>
                <a:cubicBezTo>
                  <a:pt x="2027003" y="1814226"/>
                  <a:pt x="1961392" y="1865290"/>
                  <a:pt x="1886578" y="1918728"/>
                </a:cubicBezTo>
                <a:cubicBezTo>
                  <a:pt x="1815326" y="1969792"/>
                  <a:pt x="1740215" y="2027090"/>
                  <a:pt x="1661245" y="2090622"/>
                </a:cubicBezTo>
                <a:cubicBezTo>
                  <a:pt x="1582275" y="2154155"/>
                  <a:pt x="1509539" y="2227188"/>
                  <a:pt x="1443038" y="2309721"/>
                </a:cubicBezTo>
                <a:cubicBezTo>
                  <a:pt x="1376536" y="2392254"/>
                  <a:pt x="1321316" y="2485474"/>
                  <a:pt x="1277378" y="2589383"/>
                </a:cubicBezTo>
                <a:cubicBezTo>
                  <a:pt x="1233439" y="2693291"/>
                  <a:pt x="1211470" y="2810559"/>
                  <a:pt x="1211470" y="2941187"/>
                </a:cubicBezTo>
                <a:lnTo>
                  <a:pt x="1211470" y="3133566"/>
                </a:lnTo>
                <a:lnTo>
                  <a:pt x="2910817" y="3133566"/>
                </a:lnTo>
                <a:lnTo>
                  <a:pt x="2910817" y="2666869"/>
                </a:lnTo>
                <a:lnTo>
                  <a:pt x="1827795" y="2666869"/>
                </a:lnTo>
                <a:cubicBezTo>
                  <a:pt x="1827795" y="2633618"/>
                  <a:pt x="1839670" y="2598586"/>
                  <a:pt x="1863421" y="2561773"/>
                </a:cubicBezTo>
                <a:cubicBezTo>
                  <a:pt x="1887172" y="2524959"/>
                  <a:pt x="1919235" y="2487255"/>
                  <a:pt x="1959611" y="2448661"/>
                </a:cubicBezTo>
                <a:cubicBezTo>
                  <a:pt x="1999986" y="2410066"/>
                  <a:pt x="2046597" y="2370878"/>
                  <a:pt x="2099442" y="2331096"/>
                </a:cubicBezTo>
                <a:cubicBezTo>
                  <a:pt x="2152286" y="2291314"/>
                  <a:pt x="2207210" y="2251235"/>
                  <a:pt x="2264210" y="2210859"/>
                </a:cubicBezTo>
                <a:cubicBezTo>
                  <a:pt x="2348525" y="2152671"/>
                  <a:pt x="2429870" y="2092404"/>
                  <a:pt x="2508247" y="2030059"/>
                </a:cubicBezTo>
                <a:cubicBezTo>
                  <a:pt x="2586623" y="1967714"/>
                  <a:pt x="2655797" y="1899134"/>
                  <a:pt x="2715766" y="1824320"/>
                </a:cubicBezTo>
                <a:cubicBezTo>
                  <a:pt x="2775737" y="1749506"/>
                  <a:pt x="2823831" y="1666379"/>
                  <a:pt x="2860051" y="1574940"/>
                </a:cubicBezTo>
                <a:cubicBezTo>
                  <a:pt x="2896271" y="1483501"/>
                  <a:pt x="2914380" y="1378998"/>
                  <a:pt x="2914380" y="1261433"/>
                </a:cubicBezTo>
                <a:cubicBezTo>
                  <a:pt x="2914380" y="1150994"/>
                  <a:pt x="2895677" y="1050945"/>
                  <a:pt x="2858269" y="961287"/>
                </a:cubicBezTo>
                <a:cubicBezTo>
                  <a:pt x="2820863" y="871628"/>
                  <a:pt x="2766533" y="795330"/>
                  <a:pt x="2695282" y="732391"/>
                </a:cubicBezTo>
                <a:cubicBezTo>
                  <a:pt x="2624030" y="669452"/>
                  <a:pt x="2537045" y="621061"/>
                  <a:pt x="2434324" y="587216"/>
                </a:cubicBezTo>
                <a:cubicBezTo>
                  <a:pt x="2331602" y="553372"/>
                  <a:pt x="2215522" y="536450"/>
                  <a:pt x="2086082" y="536450"/>
                </a:cubicBezTo>
                <a:close/>
                <a:moveTo>
                  <a:pt x="0" y="0"/>
                </a:moveTo>
                <a:lnTo>
                  <a:pt x="10515599" y="0"/>
                </a:lnTo>
                <a:lnTo>
                  <a:pt x="10515599" y="3535361"/>
                </a:lnTo>
                <a:lnTo>
                  <a:pt x="0" y="353536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724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460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81C273-0884-49F9-9C35-197D69454AA0}"/>
              </a:ext>
            </a:extLst>
          </p:cNvPr>
          <p:cNvSpPr/>
          <p:nvPr userDrawn="1"/>
        </p:nvSpPr>
        <p:spPr>
          <a:xfrm>
            <a:off x="0" y="2933703"/>
            <a:ext cx="12192000" cy="39242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E447AD-72CB-408F-8953-5B41AFD96F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49673" y="3667125"/>
            <a:ext cx="8114100" cy="2641648"/>
          </a:xfrm>
          <a:custGeom>
            <a:avLst/>
            <a:gdLst/>
            <a:ahLst/>
            <a:cxnLst/>
            <a:rect l="l" t="t" r="r" b="b"/>
            <a:pathLst>
              <a:path w="8114099" h="2641648">
                <a:moveTo>
                  <a:pt x="7198518" y="429290"/>
                </a:moveTo>
                <a:cubicBezTo>
                  <a:pt x="6955076" y="429290"/>
                  <a:pt x="6833355" y="735077"/>
                  <a:pt x="6833355" y="1346652"/>
                </a:cubicBezTo>
                <a:cubicBezTo>
                  <a:pt x="6833355" y="1922602"/>
                  <a:pt x="6952701" y="2210576"/>
                  <a:pt x="7191393" y="2210576"/>
                </a:cubicBezTo>
                <a:cubicBezTo>
                  <a:pt x="7424148" y="2210576"/>
                  <a:pt x="7540525" y="1913695"/>
                  <a:pt x="7540525" y="1319933"/>
                </a:cubicBezTo>
                <a:cubicBezTo>
                  <a:pt x="7540525" y="726171"/>
                  <a:pt x="7426523" y="429290"/>
                  <a:pt x="7198518" y="429290"/>
                </a:cubicBezTo>
                <a:close/>
                <a:moveTo>
                  <a:pt x="3007519" y="429290"/>
                </a:moveTo>
                <a:cubicBezTo>
                  <a:pt x="2764076" y="429290"/>
                  <a:pt x="2642355" y="735077"/>
                  <a:pt x="2642355" y="1346652"/>
                </a:cubicBezTo>
                <a:cubicBezTo>
                  <a:pt x="2642355" y="1922602"/>
                  <a:pt x="2761701" y="2210576"/>
                  <a:pt x="3000394" y="2210576"/>
                </a:cubicBezTo>
                <a:cubicBezTo>
                  <a:pt x="3233149" y="2210576"/>
                  <a:pt x="3349526" y="1913695"/>
                  <a:pt x="3349526" y="1319933"/>
                </a:cubicBezTo>
                <a:cubicBezTo>
                  <a:pt x="3349526" y="726171"/>
                  <a:pt x="3235524" y="429290"/>
                  <a:pt x="3007519" y="429290"/>
                </a:cubicBezTo>
                <a:close/>
                <a:moveTo>
                  <a:pt x="7223456" y="0"/>
                </a:moveTo>
                <a:cubicBezTo>
                  <a:pt x="7817219" y="0"/>
                  <a:pt x="8114099" y="434040"/>
                  <a:pt x="8114099" y="1302120"/>
                </a:cubicBezTo>
                <a:cubicBezTo>
                  <a:pt x="8114099" y="1734379"/>
                  <a:pt x="8033051" y="2065698"/>
                  <a:pt x="7870954" y="2296078"/>
                </a:cubicBezTo>
                <a:cubicBezTo>
                  <a:pt x="7708857" y="2526458"/>
                  <a:pt x="7476399" y="2641648"/>
                  <a:pt x="7173580" y="2641648"/>
                </a:cubicBezTo>
                <a:cubicBezTo>
                  <a:pt x="6565567" y="2641648"/>
                  <a:pt x="6261562" y="2214733"/>
                  <a:pt x="6261562" y="1360903"/>
                </a:cubicBezTo>
                <a:cubicBezTo>
                  <a:pt x="6261562" y="917956"/>
                  <a:pt x="6343797" y="580402"/>
                  <a:pt x="6508270" y="348241"/>
                </a:cubicBezTo>
                <a:cubicBezTo>
                  <a:pt x="6672742" y="116080"/>
                  <a:pt x="6911137" y="0"/>
                  <a:pt x="7223456" y="0"/>
                </a:cubicBezTo>
                <a:close/>
                <a:moveTo>
                  <a:pt x="5065612" y="0"/>
                </a:moveTo>
                <a:cubicBezTo>
                  <a:pt x="5195052" y="0"/>
                  <a:pt x="5311132" y="16922"/>
                  <a:pt x="5413853" y="50766"/>
                </a:cubicBezTo>
                <a:cubicBezTo>
                  <a:pt x="5516574" y="84611"/>
                  <a:pt x="5603560" y="133002"/>
                  <a:pt x="5674812" y="195941"/>
                </a:cubicBezTo>
                <a:cubicBezTo>
                  <a:pt x="5746063" y="258880"/>
                  <a:pt x="5800393" y="335178"/>
                  <a:pt x="5837800" y="424837"/>
                </a:cubicBezTo>
                <a:cubicBezTo>
                  <a:pt x="5875207" y="514495"/>
                  <a:pt x="5893910" y="614544"/>
                  <a:pt x="5893910" y="724983"/>
                </a:cubicBezTo>
                <a:cubicBezTo>
                  <a:pt x="5893910" y="842548"/>
                  <a:pt x="5875801" y="947051"/>
                  <a:pt x="5839581" y="1038490"/>
                </a:cubicBezTo>
                <a:cubicBezTo>
                  <a:pt x="5803362" y="1129929"/>
                  <a:pt x="5755267" y="1213056"/>
                  <a:pt x="5695297" y="1287870"/>
                </a:cubicBezTo>
                <a:cubicBezTo>
                  <a:pt x="5635326" y="1362684"/>
                  <a:pt x="5566153" y="1431264"/>
                  <a:pt x="5487777" y="1493609"/>
                </a:cubicBezTo>
                <a:cubicBezTo>
                  <a:pt x="5409400" y="1555954"/>
                  <a:pt x="5328055" y="1616221"/>
                  <a:pt x="5243740" y="1674409"/>
                </a:cubicBezTo>
                <a:cubicBezTo>
                  <a:pt x="5186739" y="1714785"/>
                  <a:pt x="5131816" y="1754864"/>
                  <a:pt x="5078971" y="1794646"/>
                </a:cubicBezTo>
                <a:cubicBezTo>
                  <a:pt x="5026126" y="1834428"/>
                  <a:pt x="4979516" y="1873616"/>
                  <a:pt x="4939140" y="1912211"/>
                </a:cubicBezTo>
                <a:cubicBezTo>
                  <a:pt x="4898765" y="1950805"/>
                  <a:pt x="4866702" y="1988509"/>
                  <a:pt x="4842951" y="2025323"/>
                </a:cubicBezTo>
                <a:cubicBezTo>
                  <a:pt x="4819201" y="2062136"/>
                  <a:pt x="4807325" y="2097168"/>
                  <a:pt x="4807325" y="2130419"/>
                </a:cubicBezTo>
                <a:lnTo>
                  <a:pt x="5890348" y="2130419"/>
                </a:lnTo>
                <a:lnTo>
                  <a:pt x="5890348" y="2597116"/>
                </a:lnTo>
                <a:lnTo>
                  <a:pt x="4191000" y="2597116"/>
                </a:lnTo>
                <a:lnTo>
                  <a:pt x="4191000" y="2404737"/>
                </a:lnTo>
                <a:cubicBezTo>
                  <a:pt x="4191000" y="2274109"/>
                  <a:pt x="4212969" y="2156841"/>
                  <a:pt x="4256908" y="2052933"/>
                </a:cubicBezTo>
                <a:cubicBezTo>
                  <a:pt x="4300846" y="1949024"/>
                  <a:pt x="4356066" y="1855804"/>
                  <a:pt x="4422567" y="1773271"/>
                </a:cubicBezTo>
                <a:cubicBezTo>
                  <a:pt x="4489069" y="1690738"/>
                  <a:pt x="4561805" y="1617705"/>
                  <a:pt x="4640775" y="1554172"/>
                </a:cubicBezTo>
                <a:cubicBezTo>
                  <a:pt x="4719745" y="1490640"/>
                  <a:pt x="4794856" y="1433342"/>
                  <a:pt x="4866108" y="1382278"/>
                </a:cubicBezTo>
                <a:cubicBezTo>
                  <a:pt x="4940922" y="1328840"/>
                  <a:pt x="5006532" y="1277776"/>
                  <a:pt x="5062940" y="1229087"/>
                </a:cubicBezTo>
                <a:cubicBezTo>
                  <a:pt x="5119347" y="1180399"/>
                  <a:pt x="5166848" y="1132007"/>
                  <a:pt x="5205443" y="1083913"/>
                </a:cubicBezTo>
                <a:cubicBezTo>
                  <a:pt x="5244038" y="1035818"/>
                  <a:pt x="5272835" y="987130"/>
                  <a:pt x="5291835" y="937847"/>
                </a:cubicBezTo>
                <a:cubicBezTo>
                  <a:pt x="5310836" y="888565"/>
                  <a:pt x="5320336" y="836017"/>
                  <a:pt x="5320336" y="780203"/>
                </a:cubicBezTo>
                <a:cubicBezTo>
                  <a:pt x="5320336" y="670951"/>
                  <a:pt x="5289460" y="588418"/>
                  <a:pt x="5227709" y="532604"/>
                </a:cubicBezTo>
                <a:cubicBezTo>
                  <a:pt x="5165957" y="476791"/>
                  <a:pt x="5071549" y="448884"/>
                  <a:pt x="4944484" y="448884"/>
                </a:cubicBezTo>
                <a:cubicBezTo>
                  <a:pt x="4724792" y="448884"/>
                  <a:pt x="4514601" y="536167"/>
                  <a:pt x="4313909" y="710733"/>
                </a:cubicBezTo>
                <a:lnTo>
                  <a:pt x="4313909" y="215535"/>
                </a:lnTo>
                <a:cubicBezTo>
                  <a:pt x="4535976" y="71845"/>
                  <a:pt x="4786544" y="0"/>
                  <a:pt x="5065612" y="0"/>
                </a:cubicBezTo>
                <a:close/>
                <a:moveTo>
                  <a:pt x="3032457" y="0"/>
                </a:moveTo>
                <a:cubicBezTo>
                  <a:pt x="3626219" y="0"/>
                  <a:pt x="3923101" y="434040"/>
                  <a:pt x="3923101" y="1302120"/>
                </a:cubicBezTo>
                <a:cubicBezTo>
                  <a:pt x="3923101" y="1734379"/>
                  <a:pt x="3842052" y="2065698"/>
                  <a:pt x="3679955" y="2296078"/>
                </a:cubicBezTo>
                <a:cubicBezTo>
                  <a:pt x="3517858" y="2526458"/>
                  <a:pt x="3285400" y="2641648"/>
                  <a:pt x="2982581" y="2641648"/>
                </a:cubicBezTo>
                <a:cubicBezTo>
                  <a:pt x="2374568" y="2641648"/>
                  <a:pt x="2070562" y="2214733"/>
                  <a:pt x="2070562" y="1360903"/>
                </a:cubicBezTo>
                <a:cubicBezTo>
                  <a:pt x="2070562" y="917956"/>
                  <a:pt x="2152798" y="580402"/>
                  <a:pt x="2317270" y="348241"/>
                </a:cubicBezTo>
                <a:cubicBezTo>
                  <a:pt x="2481743" y="116080"/>
                  <a:pt x="2720138" y="0"/>
                  <a:pt x="3032457" y="0"/>
                </a:cubicBezTo>
                <a:close/>
                <a:moveTo>
                  <a:pt x="874612" y="0"/>
                </a:moveTo>
                <a:cubicBezTo>
                  <a:pt x="1004052" y="0"/>
                  <a:pt x="1120132" y="16922"/>
                  <a:pt x="1222854" y="50766"/>
                </a:cubicBezTo>
                <a:cubicBezTo>
                  <a:pt x="1325575" y="84611"/>
                  <a:pt x="1412560" y="133002"/>
                  <a:pt x="1483812" y="195941"/>
                </a:cubicBezTo>
                <a:cubicBezTo>
                  <a:pt x="1555063" y="258880"/>
                  <a:pt x="1609393" y="335178"/>
                  <a:pt x="1646799" y="424837"/>
                </a:cubicBezTo>
                <a:cubicBezTo>
                  <a:pt x="1684207" y="514495"/>
                  <a:pt x="1702910" y="614544"/>
                  <a:pt x="1702910" y="724983"/>
                </a:cubicBezTo>
                <a:cubicBezTo>
                  <a:pt x="1702910" y="842548"/>
                  <a:pt x="1684801" y="947051"/>
                  <a:pt x="1648581" y="1038490"/>
                </a:cubicBezTo>
                <a:cubicBezTo>
                  <a:pt x="1612361" y="1129929"/>
                  <a:pt x="1564267" y="1213056"/>
                  <a:pt x="1504296" y="1287870"/>
                </a:cubicBezTo>
                <a:cubicBezTo>
                  <a:pt x="1444327" y="1362684"/>
                  <a:pt x="1375153" y="1431264"/>
                  <a:pt x="1296777" y="1493609"/>
                </a:cubicBezTo>
                <a:cubicBezTo>
                  <a:pt x="1218400" y="1555954"/>
                  <a:pt x="1137055" y="1616221"/>
                  <a:pt x="1052740" y="1674409"/>
                </a:cubicBezTo>
                <a:cubicBezTo>
                  <a:pt x="995740" y="1714785"/>
                  <a:pt x="940816" y="1754864"/>
                  <a:pt x="887972" y="1794646"/>
                </a:cubicBezTo>
                <a:cubicBezTo>
                  <a:pt x="835127" y="1834428"/>
                  <a:pt x="788516" y="1873616"/>
                  <a:pt x="748141" y="1912211"/>
                </a:cubicBezTo>
                <a:cubicBezTo>
                  <a:pt x="707765" y="1950805"/>
                  <a:pt x="675702" y="1988509"/>
                  <a:pt x="651951" y="2025323"/>
                </a:cubicBezTo>
                <a:cubicBezTo>
                  <a:pt x="628200" y="2062136"/>
                  <a:pt x="616325" y="2097168"/>
                  <a:pt x="616325" y="2130419"/>
                </a:cubicBezTo>
                <a:lnTo>
                  <a:pt x="1699347" y="2130419"/>
                </a:lnTo>
                <a:lnTo>
                  <a:pt x="1699347" y="2597116"/>
                </a:lnTo>
                <a:lnTo>
                  <a:pt x="0" y="2597116"/>
                </a:lnTo>
                <a:lnTo>
                  <a:pt x="0" y="2404737"/>
                </a:lnTo>
                <a:cubicBezTo>
                  <a:pt x="0" y="2274109"/>
                  <a:pt x="21969" y="2156841"/>
                  <a:pt x="65908" y="2052933"/>
                </a:cubicBezTo>
                <a:cubicBezTo>
                  <a:pt x="109846" y="1949024"/>
                  <a:pt x="165066" y="1855804"/>
                  <a:pt x="231568" y="1773271"/>
                </a:cubicBezTo>
                <a:cubicBezTo>
                  <a:pt x="298069" y="1690738"/>
                  <a:pt x="370805" y="1617705"/>
                  <a:pt x="449775" y="1554172"/>
                </a:cubicBezTo>
                <a:cubicBezTo>
                  <a:pt x="528745" y="1490640"/>
                  <a:pt x="603856" y="1433342"/>
                  <a:pt x="675108" y="1382278"/>
                </a:cubicBezTo>
                <a:cubicBezTo>
                  <a:pt x="749922" y="1328840"/>
                  <a:pt x="815533" y="1277776"/>
                  <a:pt x="871940" y="1229087"/>
                </a:cubicBezTo>
                <a:cubicBezTo>
                  <a:pt x="928348" y="1180399"/>
                  <a:pt x="975848" y="1132007"/>
                  <a:pt x="1014443" y="1083913"/>
                </a:cubicBezTo>
                <a:cubicBezTo>
                  <a:pt x="1053038" y="1035818"/>
                  <a:pt x="1081835" y="987130"/>
                  <a:pt x="1100835" y="937847"/>
                </a:cubicBezTo>
                <a:cubicBezTo>
                  <a:pt x="1119836" y="888565"/>
                  <a:pt x="1129336" y="836017"/>
                  <a:pt x="1129336" y="780203"/>
                </a:cubicBezTo>
                <a:cubicBezTo>
                  <a:pt x="1129336" y="670951"/>
                  <a:pt x="1098460" y="588418"/>
                  <a:pt x="1036709" y="532604"/>
                </a:cubicBezTo>
                <a:cubicBezTo>
                  <a:pt x="974958" y="476791"/>
                  <a:pt x="880550" y="448884"/>
                  <a:pt x="753485" y="448884"/>
                </a:cubicBezTo>
                <a:cubicBezTo>
                  <a:pt x="533792" y="448884"/>
                  <a:pt x="323601" y="536167"/>
                  <a:pt x="122909" y="710733"/>
                </a:cubicBezTo>
                <a:lnTo>
                  <a:pt x="122909" y="215535"/>
                </a:lnTo>
                <a:cubicBezTo>
                  <a:pt x="344976" y="71845"/>
                  <a:pt x="595544" y="0"/>
                  <a:pt x="874612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747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dark bottom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244AD299-8470-4DF6-B783-6CF0003E0A2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864923-8633-41CE-936B-C58AEE10F324}"/>
              </a:ext>
            </a:extLst>
          </p:cNvPr>
          <p:cNvSpPr/>
          <p:nvPr userDrawn="1"/>
        </p:nvSpPr>
        <p:spPr>
          <a:xfrm>
            <a:off x="0" y="2240884"/>
            <a:ext cx="12192000" cy="46171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892518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0">
            <a:extLst>
              <a:ext uri="{FF2B5EF4-FFF2-40B4-BE49-F238E27FC236}">
                <a16:creationId xmlns:a16="http://schemas.microsoft.com/office/drawing/2014/main" id="{7DA67CFD-9BBE-4E24-B6EC-59C9997E3B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2287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and midd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2209800"/>
            <a:ext cx="7543799" cy="2438400"/>
          </a:xfrm>
          <a:solidFill>
            <a:schemeClr val="accent1">
              <a:alpha val="85000"/>
            </a:schemeClr>
          </a:solidFill>
        </p:spPr>
        <p:txBody>
          <a:bodyPr lIns="2103120" tIns="182880" rIns="548640" bIns="182880"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Picture Placeholder 30">
            <a:extLst>
              <a:ext uri="{FF2B5EF4-FFF2-40B4-BE49-F238E27FC236}">
                <a16:creationId xmlns:a16="http://schemas.microsoft.com/office/drawing/2014/main" id="{7DA67CFD-9BBE-4E24-B6EC-59C9997E3B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60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3503" y="3001995"/>
            <a:ext cx="3024996" cy="738459"/>
          </a:xfrm>
        </p:spPr>
        <p:txBody>
          <a:bodyPr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83503" y="3856008"/>
            <a:ext cx="3024996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077202" y="3001995"/>
            <a:ext cx="3024996" cy="738459"/>
          </a:xfrm>
        </p:spPr>
        <p:txBody>
          <a:bodyPr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77202" y="3856008"/>
            <a:ext cx="3024996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089805" y="3001995"/>
            <a:ext cx="3024996" cy="738459"/>
          </a:xfrm>
        </p:spPr>
        <p:txBody>
          <a:bodyPr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89805" y="3856008"/>
            <a:ext cx="3024996" cy="1285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1979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s Content and 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94201" y="2907101"/>
            <a:ext cx="3403600" cy="854016"/>
          </a:xfrm>
          <a:solidFill>
            <a:schemeClr val="accent3"/>
          </a:solidFill>
        </p:spPr>
        <p:txBody>
          <a:bodyPr lIns="274320" tIns="91440" rIns="274320" bIns="91440"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394201" y="3761118"/>
            <a:ext cx="3403600" cy="2370166"/>
          </a:xfrm>
          <a:solidFill>
            <a:schemeClr val="accent1"/>
          </a:solidFill>
        </p:spPr>
        <p:txBody>
          <a:bodyPr lIns="274320" tIns="91440" rIns="27432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887900" y="2907101"/>
            <a:ext cx="3403600" cy="854016"/>
          </a:xfrm>
          <a:solidFill>
            <a:schemeClr val="accent3"/>
          </a:solidFill>
        </p:spPr>
        <p:txBody>
          <a:bodyPr lIns="274320" tIns="91440" rIns="274320" bIns="91440"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7887900" y="3761118"/>
            <a:ext cx="3403600" cy="2370166"/>
          </a:xfrm>
          <a:solidFill>
            <a:schemeClr val="accent1"/>
          </a:solidFill>
        </p:spPr>
        <p:txBody>
          <a:bodyPr lIns="274320" tIns="91440" rIns="27432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00503" y="2907101"/>
            <a:ext cx="3403600" cy="854016"/>
          </a:xfrm>
          <a:solidFill>
            <a:schemeClr val="accent3"/>
          </a:solidFill>
        </p:spPr>
        <p:txBody>
          <a:bodyPr lIns="274320" tIns="91440" rIns="274320" bIns="91440" anchor="b">
            <a:noAutofit/>
          </a:bodyPr>
          <a:lstStyle>
            <a:lvl1pPr marL="0" indent="0" algn="l">
              <a:spcBef>
                <a:spcPts val="450"/>
              </a:spcBef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900503" y="3761118"/>
            <a:ext cx="3403600" cy="2370166"/>
          </a:xfrm>
          <a:solidFill>
            <a:schemeClr val="accent1"/>
          </a:solidFill>
        </p:spPr>
        <p:txBody>
          <a:bodyPr lIns="274320" tIns="91440" rIns="27432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E63D636-A40F-42C0-BF3C-A3495B71BC1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4D383DDB-DBDF-407F-9EC7-22792951AE4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2184813"/>
            <a:ext cx="12192000" cy="467318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074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30">
            <a:extLst>
              <a:ext uri="{FF2B5EF4-FFF2-40B4-BE49-F238E27FC236}">
                <a16:creationId xmlns:a16="http://schemas.microsoft.com/office/drawing/2014/main" id="{4B398F30-31EB-491F-8B2F-1FF3590E540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454107" y="1863305"/>
            <a:ext cx="3283787" cy="4002657"/>
          </a:xfrm>
          <a:prstGeom prst="rect">
            <a:avLst/>
          </a:prstGeom>
          <a:noFill/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1A3E4284-0A4D-4FBB-9B09-607F697AC4D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070015" y="1863305"/>
            <a:ext cx="3283787" cy="4002657"/>
          </a:xfrm>
          <a:prstGeom prst="rect">
            <a:avLst/>
          </a:prstGeom>
          <a:noFill/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E7CCDEB0-CF18-42FA-AA73-DFC84C23A25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8201" y="1863305"/>
            <a:ext cx="3283787" cy="4002657"/>
          </a:xfrm>
          <a:prstGeom prst="rect">
            <a:avLst/>
          </a:prstGeom>
          <a:noFill/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454107" y="4658267"/>
            <a:ext cx="3283787" cy="1207699"/>
          </a:xfrm>
          <a:solidFill>
            <a:schemeClr val="accent1">
              <a:alpha val="80000"/>
            </a:schemeClr>
          </a:solidFill>
        </p:spPr>
        <p:txBody>
          <a:bodyPr lIns="182880" tIns="18288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70015" y="4658267"/>
            <a:ext cx="3283787" cy="1207699"/>
          </a:xfrm>
          <a:solidFill>
            <a:schemeClr val="accent1">
              <a:alpha val="80000"/>
            </a:schemeClr>
          </a:solidFill>
        </p:spPr>
        <p:txBody>
          <a:bodyPr lIns="182880" tIns="18288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4658267"/>
            <a:ext cx="3283787" cy="1207699"/>
          </a:xfrm>
          <a:solidFill>
            <a:schemeClr val="accent1">
              <a:alpha val="80000"/>
            </a:schemeClr>
          </a:solidFill>
        </p:spPr>
        <p:txBody>
          <a:bodyPr lIns="182880" tIns="18288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41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0">
            <a:extLst>
              <a:ext uri="{FF2B5EF4-FFF2-40B4-BE49-F238E27FC236}">
                <a16:creationId xmlns:a16="http://schemas.microsoft.com/office/drawing/2014/main" id="{1A3E4284-0A4D-4FBB-9B09-607F697AC4D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599097" y="500335"/>
            <a:ext cx="2754704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599097" y="3260787"/>
            <a:ext cx="2754704" cy="2605179"/>
          </a:xfrm>
          <a:solidFill>
            <a:schemeClr val="accent1"/>
          </a:solidFill>
        </p:spPr>
        <p:txBody>
          <a:bodyPr lIns="365760" tIns="54864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24923587-F6DF-4F86-B35B-7C5C57549F1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732733" y="3260788"/>
            <a:ext cx="2754703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E985C3A2-EBAA-4205-BE40-123CBB8583C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732730" y="500335"/>
            <a:ext cx="2754705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30">
            <a:extLst>
              <a:ext uri="{FF2B5EF4-FFF2-40B4-BE49-F238E27FC236}">
                <a16:creationId xmlns:a16="http://schemas.microsoft.com/office/drawing/2014/main" id="{5842D009-CB57-4BAA-AC13-21DF1B5A55B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866369" y="3260788"/>
            <a:ext cx="2754703" cy="2605177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1505390-0621-48CA-B3BC-2267D75D7F5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" y="500336"/>
            <a:ext cx="5621065" cy="2605179"/>
          </a:xfrm>
          <a:solidFill>
            <a:schemeClr val="accent1"/>
          </a:solidFill>
        </p:spPr>
        <p:txBody>
          <a:bodyPr lIns="365760" tIns="822960" rIns="365760" bIns="36576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2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89CEA6-4D7C-4330-B757-2B427A75912E}"/>
              </a:ext>
            </a:extLst>
          </p:cNvPr>
          <p:cNvSpPr/>
          <p:nvPr userDrawn="1"/>
        </p:nvSpPr>
        <p:spPr>
          <a:xfrm>
            <a:off x="1" y="3260788"/>
            <a:ext cx="2754704" cy="26051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337029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umn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320890" y="239913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320890" y="2697582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062231" y="239913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9062231" y="2697582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38202" y="239913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2" y="2697582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F144D43-EA00-4CC3-A4B8-9EE6D26719B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9546" y="239913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B87F3E5-03FE-435D-99E2-CC8DF999DD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9546" y="2697582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D0554B6-83F6-437E-BCE6-E2987F92D53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20890" y="190124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96E020C4-FEFB-40EA-B34B-98BAB7A63C5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62231" y="190124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1544D7B1-8144-4C52-99F8-A0812FAC70B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02" y="190124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C29529C-105E-40DD-BBA3-D255DA6695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579546" y="1901243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9FCCB387-A786-42E6-A93D-A9C0936BCB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20890" y="4604337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90E25F9-EB72-4B88-9FE0-DC5CE3A375D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320890" y="4902786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49D642F-B6B4-44ED-BBDF-322F5543107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62231" y="4604337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5CE896F-182D-42BF-8E92-C604A789A75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62231" y="4902786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C7E99061-982D-4D22-95EA-744ABE4112F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8202" y="4604337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4BC7033C-A0F1-475A-95B6-9EC4C276CED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8202" y="4902786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9BE5F7E-DC10-45A2-BBF8-7998DD4EA9B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579546" y="4604337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6DDACE74-5332-45AA-8BB6-D77ADFC4660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579546" y="4902786"/>
            <a:ext cx="2291573" cy="893344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E2E0D370-978F-40D4-956A-0F49DD48478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20890" y="4106448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961B0BED-3CC3-4F53-9536-D4FE5E6AE44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62231" y="4106448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DB1A97F0-39A4-4BC4-9AD9-8A2F97762DF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8202" y="4106448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4AC9F922-9BE1-418C-A7C6-6E76BE19E11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579546" y="4106448"/>
            <a:ext cx="2291573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2224456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14493" y="3978392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14493" y="4654667"/>
            <a:ext cx="3163020" cy="613552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8193" y="3978392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08193" y="4654667"/>
            <a:ext cx="3163020" cy="613552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020793" y="3978392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0793" y="4654667"/>
            <a:ext cx="3163020" cy="613552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20795" y="2184815"/>
            <a:ext cx="3163020" cy="173517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3D19F14E-B96E-4D2F-A94F-231A459FA13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16829" y="2184815"/>
            <a:ext cx="3163020" cy="173517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8A200C51-50BD-4ACD-A2A5-3DCAAC5610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018077" y="2184815"/>
            <a:ext cx="3163020" cy="173517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ADD8E4E-8B82-404B-8D50-B80ED8E61E9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14493" y="4302243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978C9D3-D12E-495F-8A90-8E5C65F8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008193" y="4302243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4E93FD17-1937-4FD0-B2AC-A1F02974E0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020793" y="4302243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4157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670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3D19F14E-B96E-4D2F-A94F-231A459FA13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723411" y="1781176"/>
            <a:ext cx="2749855" cy="254767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D14AD7D2-7720-4051-A72C-8C845B1064D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0"/>
            <a:ext cx="12192000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14493" y="4625799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804912" y="5449410"/>
            <a:ext cx="2582176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8193" y="4625799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298612" y="5449410"/>
            <a:ext cx="2582176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020793" y="4625799"/>
            <a:ext cx="3163020" cy="352425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311215" y="5449410"/>
            <a:ext cx="2582176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227378" y="1781176"/>
            <a:ext cx="2749855" cy="254767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8A200C51-50BD-4ACD-A2A5-3DCAAC5610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224659" y="1781176"/>
            <a:ext cx="2749855" cy="254767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ADD8E4E-8B82-404B-8D50-B80ED8E61E9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14493" y="4949649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978C9D3-D12E-495F-8A90-8E5C65F8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008193" y="4949649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4E93FD17-1937-4FD0-B2AC-A1F02974E0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020793" y="4949649"/>
            <a:ext cx="3163020" cy="352425"/>
          </a:xfrm>
        </p:spPr>
        <p:txBody>
          <a:bodyPr anchor="t">
            <a:noAutofit/>
          </a:bodyPr>
          <a:lstStyle>
            <a:lvl1pPr marL="0" indent="0" algn="ctr">
              <a:buNone/>
              <a:defRPr sz="900" b="1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1122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38201" y="2184814"/>
            <a:ext cx="2439840" cy="308763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0">
            <a:extLst>
              <a:ext uri="{FF2B5EF4-FFF2-40B4-BE49-F238E27FC236}">
                <a16:creationId xmlns:a16="http://schemas.microsoft.com/office/drawing/2014/main" id="{A9C797CF-4E10-4672-A1DC-898364BE339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30121" y="2184814"/>
            <a:ext cx="2439840" cy="308763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0">
            <a:extLst>
              <a:ext uri="{FF2B5EF4-FFF2-40B4-BE49-F238E27FC236}">
                <a16:creationId xmlns:a16="http://schemas.microsoft.com/office/drawing/2014/main" id="{BA05C044-C79F-4432-9D5C-032D9EF4C80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222043" y="2184814"/>
            <a:ext cx="2439840" cy="308763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0">
            <a:extLst>
              <a:ext uri="{FF2B5EF4-FFF2-40B4-BE49-F238E27FC236}">
                <a16:creationId xmlns:a16="http://schemas.microsoft.com/office/drawing/2014/main" id="{543FEEC8-51F5-4A15-94C8-DE403A56D2C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913963" y="2184814"/>
            <a:ext cx="2439840" cy="308763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199" y="5386386"/>
            <a:ext cx="2439840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4E93FD17-1937-4FD0-B2AC-A1F02974E0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8199" y="4658901"/>
            <a:ext cx="2439840" cy="613552"/>
          </a:xfrm>
          <a:solidFill>
            <a:schemeClr val="accent2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225"/>
              </a:spcAft>
              <a:buNone/>
              <a:defRPr sz="10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1E016866-700D-43FB-B048-D614F153A3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530121" y="5386386"/>
            <a:ext cx="2439840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5E7FA417-5338-489D-8224-69A35686FF2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30121" y="4658901"/>
            <a:ext cx="2439840" cy="613552"/>
          </a:xfrm>
          <a:solidFill>
            <a:schemeClr val="accent3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225"/>
              </a:spcAft>
              <a:buNone/>
              <a:defRPr sz="10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022F5551-7B4B-4A17-A067-C6E75692753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22041" y="5386386"/>
            <a:ext cx="2439840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C4F7C645-2F30-4296-ABD2-4CF85E077FE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22041" y="4658901"/>
            <a:ext cx="2439840" cy="613552"/>
          </a:xfrm>
          <a:solidFill>
            <a:schemeClr val="accent4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225"/>
              </a:spcAft>
              <a:buNone/>
              <a:defRPr sz="10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0643939-1A5F-4C55-8D7D-51138E4B74C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913961" y="5386386"/>
            <a:ext cx="2439840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A3402BD4-26BE-417C-BB0B-6204F0377BB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913961" y="4658901"/>
            <a:ext cx="2439840" cy="613552"/>
          </a:xfrm>
          <a:solidFill>
            <a:schemeClr val="accent5">
              <a:alpha val="80000"/>
            </a:schemeClr>
          </a:solidFill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225"/>
              </a:spcAft>
              <a:buNone/>
              <a:defRPr sz="105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3552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29201" y="631827"/>
            <a:ext cx="6324601" cy="8255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3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029201" y="371478"/>
            <a:ext cx="495052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029201" y="2178885"/>
            <a:ext cx="6324601" cy="613552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0"/>
            <a:ext cx="4787660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978C9D3-D12E-495F-8A90-8E5C65F8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29201" y="1826461"/>
            <a:ext cx="6324601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52281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and righ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0">
            <a:extLst>
              <a:ext uri="{FF2B5EF4-FFF2-40B4-BE49-F238E27FC236}">
                <a16:creationId xmlns:a16="http://schemas.microsoft.com/office/drawing/2014/main" id="{8A200C51-50BD-4ACD-A2A5-3DCAAC5610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358" y="0"/>
            <a:ext cx="6096359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63" y="761223"/>
            <a:ext cx="4622320" cy="8255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659596" y="5298770"/>
            <a:ext cx="4511617" cy="61355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978C9D3-D12E-495F-8A90-8E5C65F8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59596" y="4946346"/>
            <a:ext cx="451161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F4CF857-C585-44B5-850E-C102E17F93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96663" y="1586723"/>
            <a:ext cx="4622320" cy="1006588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90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5590DD2D-CC8D-44CF-8721-A71FFD26BF3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659596" y="4202229"/>
            <a:ext cx="4511617" cy="61355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B9F04C47-14C2-4D4F-8656-3DB32EC078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659596" y="3849804"/>
            <a:ext cx="451161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85FB82F-186C-4DCE-88BA-31046EC622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659596" y="3071585"/>
            <a:ext cx="4511617" cy="61355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E3AE0D1D-57EF-418A-9B99-2BB1D7E10B6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659596" y="2719161"/>
            <a:ext cx="451161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CD63F7AD-DEF5-47C8-940D-92C4793E7B2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659596" y="1979759"/>
            <a:ext cx="4511617" cy="61355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4F3D666-52D7-4088-8E62-AA0CD67559D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659596" y="1627335"/>
            <a:ext cx="451161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2069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7332454" y="3605214"/>
            <a:ext cx="4021348" cy="71382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49"/>
            <a:ext cx="10515600" cy="118353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978C9D3-D12E-495F-8A90-8E5C65F81E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32454" y="3252789"/>
            <a:ext cx="4021348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4675BFE-276B-4E86-8DA6-C7EBD994E99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32454" y="4932792"/>
            <a:ext cx="4021348" cy="71382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1788E4AA-8278-43A9-A107-904BD3A9F9E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332454" y="4580367"/>
            <a:ext cx="4021348" cy="352425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68ECC92-3D38-4879-905E-3F2962BF2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5" y="3252790"/>
            <a:ext cx="5588479" cy="2393831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3007292"/>
            <a:ext cx="12192000" cy="281554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824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4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D2F8DD-EBCB-48C0-B883-90D3A878226F}"/>
              </a:ext>
            </a:extLst>
          </p:cNvPr>
          <p:cNvSpPr/>
          <p:nvPr userDrawn="1"/>
        </p:nvSpPr>
        <p:spPr>
          <a:xfrm>
            <a:off x="0" y="3919985"/>
            <a:ext cx="12192000" cy="19855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761726" y="5072874"/>
            <a:ext cx="1924412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49"/>
            <a:ext cx="10515600" cy="59926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2184815"/>
            <a:ext cx="12192000" cy="173517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ADD8E4E-8B82-404B-8D50-B80ED8E61E9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761726" y="4647471"/>
            <a:ext cx="1924412" cy="425403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0C188163-A11F-4E4C-873A-A32C5EF4E92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114942" y="4143375"/>
            <a:ext cx="3163020" cy="1543050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902AEC7-39F0-4A90-AEC5-288CEA57BF2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99963" y="5072874"/>
            <a:ext cx="1924412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BE130E7-087F-4F4F-835C-8A91D2C9A6E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299963" y="4647471"/>
            <a:ext cx="1924412" cy="425403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65ABFD3-5C6B-41CE-9412-4CCEBAE73DA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8202" y="5072874"/>
            <a:ext cx="1924412" cy="613552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1F38D74-5ED7-45B5-A424-C62085AB365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38202" y="4647471"/>
            <a:ext cx="1924412" cy="425403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17130320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42F5AC-2225-4528-BD40-142F6816D632}"/>
              </a:ext>
            </a:extLst>
          </p:cNvPr>
          <p:cNvSpPr/>
          <p:nvPr userDrawn="1"/>
        </p:nvSpPr>
        <p:spPr>
          <a:xfrm>
            <a:off x="0" y="-17138"/>
            <a:ext cx="12192000" cy="22513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8191" y="2358782"/>
            <a:ext cx="3345611" cy="678073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008191" y="3036855"/>
            <a:ext cx="3345611" cy="93740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3" y="2358782"/>
            <a:ext cx="3345611" cy="678073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3" y="3036855"/>
            <a:ext cx="3345611" cy="93740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DE642D9-9347-4F86-950F-5D0A1322B7C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08191" y="4429121"/>
            <a:ext cx="3345611" cy="678073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E9187251-1415-4A9F-8D4B-1054F0706FD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08191" y="5107195"/>
            <a:ext cx="3345611" cy="93740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5B6916DE-9CE3-405D-A9F6-46B749AD06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3" y="4429121"/>
            <a:ext cx="3345611" cy="678073"/>
          </a:xfrm>
        </p:spPr>
        <p:txBody>
          <a:bodyPr anchor="b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0EE0C7F1-0619-49A7-AB86-72819EF5BDD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8203" y="5107195"/>
            <a:ext cx="3345611" cy="93740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08823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Content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737233" y="1717680"/>
            <a:ext cx="4616569" cy="50770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737233" y="2225381"/>
            <a:ext cx="4616569" cy="85365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179069F0-4E05-4178-A7CC-BA783365025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324102" y="1717678"/>
            <a:ext cx="4180217" cy="136136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48B4EFE-813F-48FD-BED5-3B792D9E76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37233" y="3175152"/>
            <a:ext cx="4616569" cy="50770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21E765C-3E06-41DB-964E-837BC8CF583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737233" y="3682853"/>
            <a:ext cx="4616569" cy="85365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Picture Placeholder 30">
            <a:extLst>
              <a:ext uri="{FF2B5EF4-FFF2-40B4-BE49-F238E27FC236}">
                <a16:creationId xmlns:a16="http://schemas.microsoft.com/office/drawing/2014/main" id="{69DAB9EF-F33D-46FD-A19E-2372ED94177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324102" y="3175150"/>
            <a:ext cx="4180217" cy="136136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CFC99FD0-42F2-4E00-86E9-6D304EB4560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37233" y="4632625"/>
            <a:ext cx="4616569" cy="50770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F50E6DB5-70E9-460A-A851-F2062E77AC1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737233" y="5140326"/>
            <a:ext cx="4616569" cy="85365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Picture Placeholder 30">
            <a:extLst>
              <a:ext uri="{FF2B5EF4-FFF2-40B4-BE49-F238E27FC236}">
                <a16:creationId xmlns:a16="http://schemas.microsoft.com/office/drawing/2014/main" id="{50AD88CA-D433-490D-B1C0-D1D3559431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324102" y="4632624"/>
            <a:ext cx="4180217" cy="136136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16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309453" y="1717680"/>
            <a:ext cx="4044351" cy="50770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7309453" y="2225380"/>
            <a:ext cx="4044351" cy="57899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CFC99FD0-42F2-4E00-86E9-6D304EB4560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309453" y="3799784"/>
            <a:ext cx="4044351" cy="50770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F50E6DB5-70E9-460A-A851-F2062E77AC1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09453" y="4307484"/>
            <a:ext cx="4044351" cy="57899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37DCF13C-7799-44AA-BDC6-7AB4F964617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5" y="2805156"/>
            <a:ext cx="4044351" cy="507701"/>
          </a:xfrm>
        </p:spPr>
        <p:txBody>
          <a:bodyPr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1807FB8-96A6-42C3-A99B-9620E42FA0D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8205" y="3312856"/>
            <a:ext cx="4044351" cy="578990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7053BED-90F8-44B7-8325-595412E611A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5" y="4887260"/>
            <a:ext cx="4044351" cy="507701"/>
          </a:xfrm>
        </p:spPr>
        <p:txBody>
          <a:bodyPr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4B9229E-14BA-42F5-B52C-BD0A9E211F6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8205" y="5394960"/>
            <a:ext cx="4044351" cy="578990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8795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469365" y="2110742"/>
            <a:ext cx="2631164" cy="2070735"/>
          </a:xfrm>
          <a:solidFill>
            <a:schemeClr val="accent1"/>
          </a:solidFill>
        </p:spPr>
        <p:txBody>
          <a:bodyPr tIns="82296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100529" y="2110742"/>
            <a:ext cx="2622108" cy="2070735"/>
          </a:xfrm>
          <a:solidFill>
            <a:schemeClr val="accent1">
              <a:lumMod val="60000"/>
              <a:lumOff val="40000"/>
            </a:schemeClr>
          </a:solidFill>
        </p:spPr>
        <p:txBody>
          <a:bodyPr tIns="82296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2110742"/>
            <a:ext cx="2631164" cy="2070735"/>
          </a:xfrm>
          <a:solidFill>
            <a:schemeClr val="accent1">
              <a:lumMod val="75000"/>
            </a:schemeClr>
          </a:solidFill>
        </p:spPr>
        <p:txBody>
          <a:bodyPr tIns="82296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585550"/>
            <a:ext cx="10515600" cy="47104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ECE8AEE4-5FF7-4144-A0D4-85C6275BB7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22638" y="2110742"/>
            <a:ext cx="2631167" cy="2070735"/>
          </a:xfrm>
          <a:solidFill>
            <a:schemeClr val="accent1">
              <a:lumMod val="40000"/>
              <a:lumOff val="60000"/>
            </a:schemeClr>
          </a:solidFill>
        </p:spPr>
        <p:txBody>
          <a:bodyPr tIns="822960" bIns="9144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90931EF9-E041-4F0C-8FE9-99239640502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38202" y="4181477"/>
            <a:ext cx="10524657" cy="169341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941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39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918387" y="2010860"/>
            <a:ext cx="443541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91534" y="2478840"/>
            <a:ext cx="5062268" cy="82550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617211" y="5138710"/>
            <a:ext cx="9736591" cy="779012"/>
          </a:xfrm>
          <a:solidFill>
            <a:schemeClr val="accent1"/>
          </a:solidFill>
        </p:spPr>
        <p:txBody>
          <a:bodyPr lIns="91440" tIns="91440" bIns="9144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66DA5C1B-E477-460D-896D-4C5B75EE64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38200" y="2010860"/>
            <a:ext cx="5362576" cy="272878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56F4E19-A189-4725-94AC-C31643AC94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918387" y="3729672"/>
            <a:ext cx="443541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57C81D9-476D-4755-85A0-D2537382126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1534" y="4197652"/>
            <a:ext cx="5062268" cy="82550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32538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590551"/>
            <a:ext cx="4800601" cy="152732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66DA5C1B-E477-460D-896D-4C5B75EE64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465347" y="1243594"/>
            <a:ext cx="2714623" cy="3404606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56F4E19-A189-4725-94AC-C31643AC94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8203" y="2245983"/>
            <a:ext cx="5821391" cy="833916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57C81D9-476D-4755-85A0-D2537382126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03" y="3079902"/>
            <a:ext cx="5821391" cy="119682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905C46-9369-46EE-BF2C-BE21546217E1}"/>
              </a:ext>
            </a:extLst>
          </p:cNvPr>
          <p:cNvSpPr/>
          <p:nvPr userDrawn="1"/>
        </p:nvSpPr>
        <p:spPr>
          <a:xfrm>
            <a:off x="0" y="4648202"/>
            <a:ext cx="12192000" cy="14065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92E6400B-BEE2-4F80-A149-F0EED87052E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476017" y="4875215"/>
            <a:ext cx="250938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E345CCB7-83A0-4C33-9781-27C4D6CF36D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76017" y="5133828"/>
            <a:ext cx="2509387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007DCAB0-D3E5-4B6C-8950-1835437F8DF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73300" y="4875215"/>
            <a:ext cx="250938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96970C9-2B51-4406-96DD-57CF37E2749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073300" y="5133828"/>
            <a:ext cx="2509387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872DCD4-50AD-458D-9E59-C2C126F8843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0581" y="4875215"/>
            <a:ext cx="250938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9D60AEE1-3509-4ED0-B201-55D5419E75F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670581" y="5133828"/>
            <a:ext cx="2509387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4301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and inf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6751" y="1809901"/>
            <a:ext cx="2609851" cy="8255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56F4E19-A189-4725-94AC-C31643AC94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81527" y="2430615"/>
            <a:ext cx="29241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57C81D9-476D-4755-85A0-D2537382126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81527" y="2689229"/>
            <a:ext cx="2924175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72F6E080-3361-40CC-A6CF-1FD0779F7B5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6751" y="2717802"/>
            <a:ext cx="2609851" cy="212916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4AA94DF-0B15-4A91-87F0-EC1C2691D8D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581527" y="4017816"/>
            <a:ext cx="29241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0442A289-DFC9-419A-8ECD-D2E3E4ECC54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581527" y="4276429"/>
            <a:ext cx="2924175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BB36D0E8-C2D4-4189-9172-8C0F66BA587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867650" y="2430615"/>
            <a:ext cx="29241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14E9D24D-95DB-4419-BF83-D4DF18DEDBD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867650" y="2689229"/>
            <a:ext cx="2924175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6535C673-76DE-4CC4-B3EE-9246E9821A1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867650" y="4017816"/>
            <a:ext cx="2924175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82050190-BCC4-4F4F-8DC9-BA203093B40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867650" y="4276429"/>
            <a:ext cx="2924175" cy="71119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3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66DA5C1B-E477-460D-896D-4C5B75EE64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0"/>
            <a:ext cx="4581527" cy="685800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274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ist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638674" y="2181229"/>
            <a:ext cx="1457327" cy="127634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33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7667629" y="3705229"/>
            <a:ext cx="3638551" cy="685799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Picture Placeholder 30"/>
          <p:cNvSpPr>
            <a:spLocks noGrp="1"/>
          </p:cNvSpPr>
          <p:nvPr>
            <p:ph type="pic" sz="quarter" idx="20"/>
          </p:nvPr>
        </p:nvSpPr>
        <p:spPr>
          <a:xfrm>
            <a:off x="6096000" y="-1"/>
            <a:ext cx="6096000" cy="34575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3991678C-DBCE-4F34-9E82-95B32A5773A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3457578"/>
            <a:ext cx="6096000" cy="34004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EBC6CC89-A161-41D5-B12D-5DF7A7236B5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1" y="3457577"/>
            <a:ext cx="1457327" cy="1276349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33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88C4FAC-7C52-4345-9818-94CB860A0B2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667629" y="4467227"/>
            <a:ext cx="3638551" cy="127634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A5C44F4-3DCC-4276-9FD3-04F950ECA1D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8178" y="781056"/>
            <a:ext cx="3638551" cy="685799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05ED993-F4C9-48B9-B216-5266B95D6F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38178" y="1543054"/>
            <a:ext cx="3638551" cy="127634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9182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ist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1" y="2181229"/>
            <a:ext cx="1457327" cy="1276349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33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857251" y="3705229"/>
            <a:ext cx="3638551" cy="685799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Picture Placeholder 30"/>
          <p:cNvSpPr>
            <a:spLocks noGrp="1"/>
          </p:cNvSpPr>
          <p:nvPr>
            <p:ph type="pic" sz="quarter" idx="20"/>
          </p:nvPr>
        </p:nvSpPr>
        <p:spPr>
          <a:xfrm>
            <a:off x="0" y="-1"/>
            <a:ext cx="6096000" cy="34575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3991678C-DBCE-4F34-9E82-95B32A5773A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5999" y="3457578"/>
            <a:ext cx="6096000" cy="34004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EBC6CC89-A161-41D5-B12D-5DF7A7236B5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8677" y="3457577"/>
            <a:ext cx="1457327" cy="1276349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3300" b="1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88C4FAC-7C52-4345-9818-94CB860A0B2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57251" y="4467227"/>
            <a:ext cx="3638551" cy="127634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A5C44F4-3DCC-4276-9FD3-04F950ECA1D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667629" y="781056"/>
            <a:ext cx="3638551" cy="685799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80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05ED993-F4C9-48B9-B216-5266B95D6F1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67629" y="1543054"/>
            <a:ext cx="3638551" cy="127634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011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2" y="1827180"/>
            <a:ext cx="5105401" cy="110652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423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Pictur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0"/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29337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2985934"/>
            <a:ext cx="10515600" cy="8255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202" y="3745973"/>
            <a:ext cx="10515599" cy="352425"/>
          </a:xfrm>
        </p:spPr>
        <p:txBody>
          <a:bodyPr anchor="t">
            <a:noAutofit/>
          </a:bodyPr>
          <a:lstStyle>
            <a:lvl1pPr marL="0" indent="0" algn="l">
              <a:buNone/>
              <a:defRPr sz="1050" b="1" i="0" cap="all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3" y="4311531"/>
            <a:ext cx="10515599" cy="599143"/>
          </a:xfrm>
          <a:solidFill>
            <a:schemeClr val="bg1"/>
          </a:solidFill>
          <a:effectLst/>
        </p:spPr>
        <p:txBody>
          <a:bodyPr lIns="91440" tIns="91440" rIns="182880" bIns="18288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200" b="0" i="0" cap="none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199" y="4910674"/>
            <a:ext cx="10515599" cy="107677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5910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lique image and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F7F2A709-882D-46DC-A0DA-F28437EBA746}"/>
              </a:ext>
            </a:extLst>
          </p:cNvPr>
          <p:cNvSpPr/>
          <p:nvPr userDrawn="1"/>
        </p:nvSpPr>
        <p:spPr>
          <a:xfrm rot="16200000" flipH="1">
            <a:off x="10842101" y="-168797"/>
            <a:ext cx="1185329" cy="1514471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BBFEABFA-E90A-4CAE-98AC-4222DEDA3E7E}"/>
              </a:ext>
            </a:extLst>
          </p:cNvPr>
          <p:cNvSpPr/>
          <p:nvPr userDrawn="1"/>
        </p:nvSpPr>
        <p:spPr>
          <a:xfrm rot="10800000" flipH="1">
            <a:off x="-1" y="1"/>
            <a:ext cx="12192000" cy="616267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29177" y="4085172"/>
            <a:ext cx="6524624" cy="8255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1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829175" y="4910674"/>
            <a:ext cx="6524623" cy="107677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5EFAAC6-220D-433C-B7B5-C6024F00786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5110950"/>
          </a:xfrm>
          <a:custGeom>
            <a:avLst/>
            <a:gdLst>
              <a:gd name="connsiteX0" fmla="*/ 0 w 12192000"/>
              <a:gd name="connsiteY0" fmla="*/ 0 h 5110950"/>
              <a:gd name="connsiteX1" fmla="*/ 12192000 w 12192000"/>
              <a:gd name="connsiteY1" fmla="*/ 0 h 5110950"/>
              <a:gd name="connsiteX2" fmla="*/ 12192000 w 12192000"/>
              <a:gd name="connsiteY2" fmla="*/ 5383 h 5110950"/>
              <a:gd name="connsiteX3" fmla="*/ 0 w 12192000"/>
              <a:gd name="connsiteY3" fmla="*/ 5110950 h 511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110950">
                <a:moveTo>
                  <a:pt x="0" y="0"/>
                </a:moveTo>
                <a:lnTo>
                  <a:pt x="12192000" y="0"/>
                </a:lnTo>
                <a:lnTo>
                  <a:pt x="12192000" y="5383"/>
                </a:lnTo>
                <a:lnTo>
                  <a:pt x="0" y="51109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406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Picture with botto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14751" y="4154967"/>
            <a:ext cx="4762496" cy="352425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500" b="1" i="0" cap="all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Picture Placeholder 30"/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12192000" cy="35052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753" y="3102931"/>
            <a:ext cx="6286500" cy="825500"/>
          </a:xfrm>
          <a:prstGeom prst="rect">
            <a:avLst/>
          </a:prstGeom>
          <a:solidFill>
            <a:schemeClr val="bg1"/>
          </a:solidFill>
          <a:effectLst>
            <a:outerShdw blurRad="203200" dist="76200" dir="5400000" algn="t" rotWithShape="0">
              <a:schemeClr val="tx1">
                <a:lumMod val="50000"/>
                <a:lumOff val="50000"/>
                <a:alpha val="93000"/>
              </a:schemeClr>
            </a:outerShdw>
          </a:effectLst>
        </p:spPr>
        <p:txBody>
          <a:bodyPr anchor="ctr">
            <a:normAutofit/>
          </a:bodyPr>
          <a:lstStyle>
            <a:lvl1pPr algn="ctr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199" y="4733928"/>
            <a:ext cx="10515599" cy="1253525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09298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9775" y="3364301"/>
            <a:ext cx="511402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39775" y="3621840"/>
            <a:ext cx="5114027" cy="46708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38201" y="3364301"/>
            <a:ext cx="511402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3621840"/>
            <a:ext cx="5114027" cy="46708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610803"/>
            <a:ext cx="10515600" cy="53717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927278A4-AB2E-40A9-A92C-9348A7595D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1653" y="2147978"/>
            <a:ext cx="5020575" cy="1207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E946D542-6CC2-4DAF-A0D5-8F841E41FB7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341854" y="2147978"/>
            <a:ext cx="5020575" cy="1207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567447E6-ACB2-4A0C-8B40-C5214F59337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39775" y="5400140"/>
            <a:ext cx="511402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6FB6D4E3-D929-4980-85D5-34CCB563F91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39775" y="5657678"/>
            <a:ext cx="5114027" cy="46708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534627B-3A47-414C-8299-1B38DAA6979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38201" y="5400140"/>
            <a:ext cx="5114027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FE94E89-7D6D-4CE6-BCE2-11274A2CBB7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8201" y="5657678"/>
            <a:ext cx="5114027" cy="46708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Picture Placeholder 30">
            <a:extLst>
              <a:ext uri="{FF2B5EF4-FFF2-40B4-BE49-F238E27FC236}">
                <a16:creationId xmlns:a16="http://schemas.microsoft.com/office/drawing/2014/main" id="{C0AD573F-F798-4C33-8EA6-C44BECBE043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31653" y="4183815"/>
            <a:ext cx="5020575" cy="1207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0">
            <a:extLst>
              <a:ext uri="{FF2B5EF4-FFF2-40B4-BE49-F238E27FC236}">
                <a16:creationId xmlns:a16="http://schemas.microsoft.com/office/drawing/2014/main" id="{0293874F-3BA9-4D3C-8D9C-74AD7480D38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41854" y="4183815"/>
            <a:ext cx="5020575" cy="1207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260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885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610803"/>
            <a:ext cx="10515600" cy="53717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5567ED0-C523-444B-81CA-9F83EF6F2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4493" y="3388029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89D7C9D-1EEE-4688-9BC0-3FF8D3345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14493" y="3856010"/>
            <a:ext cx="3163020" cy="17732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71C98A8-C1B3-404E-AA54-173AFC7C01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8193" y="3388029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2AD1BFC6-E6BE-42E8-94C5-6B76EC41F9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08193" y="3856010"/>
            <a:ext cx="3163020" cy="17732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4908E12F-2CB7-4A28-862B-FAB1B71894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20793" y="3388029"/>
            <a:ext cx="3163020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0" i="0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6850AEDF-B7EF-4432-8568-5760E9C950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0793" y="3856010"/>
            <a:ext cx="3163020" cy="17732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07685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38201" y="1610803"/>
            <a:ext cx="10515600" cy="53717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89D7C9D-1EEE-4688-9BC0-3FF8D3345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80789" y="2550907"/>
            <a:ext cx="3630425" cy="3082142"/>
          </a:xfrm>
          <a:solidFill>
            <a:schemeClr val="accent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365760" tIns="914400" rIns="365760" bIns="36576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2AD1BFC6-E6BE-42E8-94C5-6B76EC41F9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08193" y="2749314"/>
            <a:ext cx="3163020" cy="224538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365760" tIns="914400" rIns="365760" bIns="36576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6850AEDF-B7EF-4432-8568-5760E9C950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0793" y="2749314"/>
            <a:ext cx="3163020" cy="224538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365760" tIns="914400" rIns="365760" bIns="36576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938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text circles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6C00A357-1C7F-4960-92AE-361F185A578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45813" y="2278811"/>
            <a:ext cx="2300377" cy="2300376"/>
          </a:xfrm>
          <a:prstGeom prst="ellipse">
            <a:avLst/>
          </a:prstGeom>
          <a:solidFill>
            <a:schemeClr val="accent3"/>
          </a:solidFill>
        </p:spPr>
        <p:txBody>
          <a:bodyPr tIns="36576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D17E9B1-47C7-4FDC-A221-4F9535F711D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120333" y="2278811"/>
            <a:ext cx="2300377" cy="2300376"/>
          </a:xfrm>
          <a:prstGeom prst="ellipse">
            <a:avLst/>
          </a:prstGeom>
          <a:solidFill>
            <a:schemeClr val="accent1"/>
          </a:solidFill>
        </p:spPr>
        <p:txBody>
          <a:bodyPr tIns="36576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BFBA6AE-C015-4CDF-94C0-2FB975CC68A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771292" y="2278811"/>
            <a:ext cx="2300377" cy="2300376"/>
          </a:xfrm>
          <a:prstGeom prst="ellipse">
            <a:avLst/>
          </a:prstGeom>
          <a:solidFill>
            <a:schemeClr val="accent1"/>
          </a:solidFill>
        </p:spPr>
        <p:txBody>
          <a:bodyPr tIns="36576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bg1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927278A4-AB2E-40A9-A92C-9348A7595D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3"/>
            <a:ext cx="12192000" cy="68579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36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989214" y="3897339"/>
            <a:ext cx="4364588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39775" y="4673718"/>
            <a:ext cx="5114027" cy="1355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587641" y="1610802"/>
            <a:ext cx="4364588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2387181"/>
            <a:ext cx="5114027" cy="1355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0">
            <a:extLst>
              <a:ext uri="{FF2B5EF4-FFF2-40B4-BE49-F238E27FC236}">
                <a16:creationId xmlns:a16="http://schemas.microsoft.com/office/drawing/2014/main" id="{927278A4-AB2E-40A9-A92C-9348A7595D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39775" y="1610802"/>
            <a:ext cx="5114027" cy="213306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4C282C74-8DA8-42CF-9AB9-5652E4B3495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39775" y="3897339"/>
            <a:ext cx="747623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3B09874C-608A-4708-941C-36C4898287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1" y="1610802"/>
            <a:ext cx="749439" cy="622904"/>
          </a:xfrm>
        </p:spPr>
        <p:txBody>
          <a:bodyPr anchor="ctr">
            <a:noAutofit/>
          </a:bodyPr>
          <a:lstStyle>
            <a:lvl1pPr marL="0" indent="0" algn="l">
              <a:buNone/>
              <a:defRPr sz="2700" b="1" i="0" cap="none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71DF74B6-DC64-4F1E-8E09-DF52A207023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8201" y="3896167"/>
            <a:ext cx="5114027" cy="213306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854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5EFB67C-8536-41F0-9D64-09E5A1FCEE9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64077" y="2543367"/>
            <a:ext cx="2360612" cy="1056232"/>
          </a:xfrm>
          <a:solidFill>
            <a:schemeClr val="bg2"/>
          </a:solidFill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51BBA5C4-6BC1-44BA-96C9-7DEAAE1461F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4077" y="3599598"/>
            <a:ext cx="2360612" cy="2180100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727D9A05-62C1-4BE3-BB65-BF6C68345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655081" y="1951935"/>
            <a:ext cx="1182868" cy="11828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C028CA07-1BF1-4119-92DE-47E92B4EEB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26122" y="2543367"/>
            <a:ext cx="2360612" cy="1056232"/>
          </a:xfrm>
          <a:solidFill>
            <a:schemeClr val="bg2"/>
          </a:solidFill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37D87FC8-25F2-4930-9AE2-1D850A7C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26122" y="3599598"/>
            <a:ext cx="2360612" cy="2180100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78A187C-EFC4-4B61-A183-9EC6A3CD5D7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17125" y="1951935"/>
            <a:ext cx="1182868" cy="11828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23F94E96-4203-42DD-B52B-CBBD1B8CCCC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85605" y="2543367"/>
            <a:ext cx="2360612" cy="1056232"/>
          </a:xfrm>
          <a:solidFill>
            <a:schemeClr val="bg2"/>
          </a:solidFill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C3111501-DC96-416E-BCA9-A17D69D2D27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85605" y="3599598"/>
            <a:ext cx="2360612" cy="2180100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03E62B48-3569-43FB-B163-359507F58B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776610" y="1951935"/>
            <a:ext cx="1182868" cy="11828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F7FC64E-E96A-4653-AB78-4B14818FFD3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7650" y="2543367"/>
            <a:ext cx="2360612" cy="1056232"/>
          </a:xfrm>
          <a:solidFill>
            <a:schemeClr val="bg2"/>
          </a:solidFill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FFE11807-0840-4956-8B46-55FB899F032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747650" y="3599598"/>
            <a:ext cx="2360612" cy="2180100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6DF7C04D-ABFF-48BA-A687-8795975C7EC7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9338654" y="1951935"/>
            <a:ext cx="1182868" cy="11828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62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5EFB67C-8536-41F0-9D64-09E5A1FCEE9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64077" y="3852869"/>
            <a:ext cx="2360612" cy="464799"/>
          </a:xfrm>
          <a:noFill/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51BBA5C4-6BC1-44BA-96C9-7DEAAE1461F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4077" y="4317666"/>
            <a:ext cx="2360612" cy="464800"/>
          </a:xfrm>
          <a:noFill/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727D9A05-62C1-4BE3-BB65-BF6C68345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327133" y="2085754"/>
            <a:ext cx="1838764" cy="18387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C028CA07-1BF1-4119-92DE-47E92B4EEB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26122" y="3852869"/>
            <a:ext cx="2360612" cy="464799"/>
          </a:xfrm>
          <a:noFill/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37D87FC8-25F2-4930-9AE2-1D850A7C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26122" y="4317666"/>
            <a:ext cx="2360612" cy="464800"/>
          </a:xfrm>
          <a:noFill/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78A187C-EFC4-4B61-A183-9EC6A3CD5D7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889177" y="2085754"/>
            <a:ext cx="1838764" cy="18387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23F94E96-4203-42DD-B52B-CBBD1B8CCCC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85605" y="3852869"/>
            <a:ext cx="2360612" cy="464799"/>
          </a:xfrm>
          <a:noFill/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C3111501-DC96-416E-BCA9-A17D69D2D27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85605" y="4317666"/>
            <a:ext cx="2360612" cy="464800"/>
          </a:xfrm>
          <a:noFill/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03E62B48-3569-43FB-B163-359507F58B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448662" y="2085754"/>
            <a:ext cx="1838764" cy="18387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F7FC64E-E96A-4653-AB78-4B14818FFD3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7650" y="3852869"/>
            <a:ext cx="2360612" cy="464799"/>
          </a:xfrm>
          <a:noFill/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FFE11807-0840-4956-8B46-55FB899F032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747650" y="4317666"/>
            <a:ext cx="2360612" cy="464800"/>
          </a:xfrm>
          <a:noFill/>
        </p:spPr>
        <p:txBody>
          <a:bodyPr lIns="91440" tIns="4572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750"/>
              </a:spcBef>
              <a:buNone/>
              <a:defRPr sz="105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6DF7C04D-ABFF-48BA-A687-8795975C7EC7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9010706" y="2085754"/>
            <a:ext cx="1838764" cy="18387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60325"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093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51BBA5C4-6BC1-44BA-96C9-7DEAAE1461F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32529" y="2490505"/>
            <a:ext cx="2454543" cy="2182484"/>
          </a:xfrm>
          <a:solidFill>
            <a:schemeClr val="accent2"/>
          </a:solidFill>
        </p:spPr>
        <p:txBody>
          <a:bodyPr lIns="274320" tIns="274320" rIns="274320" bIns="27432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Picture Placeholder 30">
            <a:extLst>
              <a:ext uri="{FF2B5EF4-FFF2-40B4-BE49-F238E27FC236}">
                <a16:creationId xmlns:a16="http://schemas.microsoft.com/office/drawing/2014/main" id="{8CBD5866-D093-4D92-911E-3FA3A261C8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2490505"/>
            <a:ext cx="2432532" cy="21803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0F4987D2-E7EB-4B3E-9450-7B23D552E1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304929" y="2490505"/>
            <a:ext cx="2447207" cy="2182484"/>
          </a:xfrm>
          <a:solidFill>
            <a:schemeClr val="accent4"/>
          </a:solidFill>
        </p:spPr>
        <p:txBody>
          <a:bodyPr lIns="274320" tIns="274320" rIns="274320" bIns="27432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Picture Placeholder 30">
            <a:extLst>
              <a:ext uri="{FF2B5EF4-FFF2-40B4-BE49-F238E27FC236}">
                <a16:creationId xmlns:a16="http://schemas.microsoft.com/office/drawing/2014/main" id="{8DC7468D-6EFD-4691-8E6D-6E43A8C7102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887069" y="2490505"/>
            <a:ext cx="2417860" cy="21803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0">
            <a:extLst>
              <a:ext uri="{FF2B5EF4-FFF2-40B4-BE49-F238E27FC236}">
                <a16:creationId xmlns:a16="http://schemas.microsoft.com/office/drawing/2014/main" id="{7E4AC526-F995-4D5C-8421-D1CBD7A8EE3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752131" y="2490505"/>
            <a:ext cx="2439871" cy="21803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69345B66-0D75-4640-BA38-1D2879A128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887070" y="4675300"/>
            <a:ext cx="2417861" cy="2182484"/>
          </a:xfrm>
          <a:solidFill>
            <a:schemeClr val="accent3"/>
          </a:solidFill>
        </p:spPr>
        <p:txBody>
          <a:bodyPr lIns="274320" tIns="274320" rIns="274320" bIns="27432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2" name="Picture Placeholder 30">
            <a:extLst>
              <a:ext uri="{FF2B5EF4-FFF2-40B4-BE49-F238E27FC236}">
                <a16:creationId xmlns:a16="http://schemas.microsoft.com/office/drawing/2014/main" id="{CC4C2ECD-1FE2-4159-BAE9-A89813E8230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432529" y="4675302"/>
            <a:ext cx="2454539" cy="21803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13A4FD38-06B0-4420-9C25-F8984B6B70B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752135" y="4675300"/>
            <a:ext cx="2439867" cy="2182484"/>
          </a:xfrm>
          <a:solidFill>
            <a:schemeClr val="accent5"/>
          </a:solidFill>
        </p:spPr>
        <p:txBody>
          <a:bodyPr lIns="274320" tIns="274320" rIns="274320" bIns="27432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4" name="Picture Placeholder 30">
            <a:extLst>
              <a:ext uri="{FF2B5EF4-FFF2-40B4-BE49-F238E27FC236}">
                <a16:creationId xmlns:a16="http://schemas.microsoft.com/office/drawing/2014/main" id="{2AB960E1-1BE8-429C-8CA4-82EE1DC63AA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304929" y="4675302"/>
            <a:ext cx="2447207" cy="21803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987BEEA1-AF26-4973-9305-B99A04C1561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7338" y="4675300"/>
            <a:ext cx="2439867" cy="2182484"/>
          </a:xfrm>
          <a:solidFill>
            <a:schemeClr val="accent1"/>
          </a:solidFill>
        </p:spPr>
        <p:txBody>
          <a:bodyPr lIns="274320" tIns="274320" rIns="274320" bIns="27432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05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F2A9AC4A-01CE-417F-B38D-884FB5A065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2" y="1610803"/>
            <a:ext cx="10515599" cy="63206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57031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223854" y="1880558"/>
            <a:ext cx="2691441" cy="380584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223854" y="2261143"/>
            <a:ext cx="2691441" cy="4754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38201" y="3958624"/>
            <a:ext cx="2724511" cy="622904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838201" y="4520243"/>
            <a:ext cx="2724511" cy="113868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71DF74B6-DC64-4F1E-8E09-DF52A207023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8203" y="1609630"/>
            <a:ext cx="3129951" cy="21330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15B21E5-6CFB-4DDC-91B0-9E9E9155DDF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822170" y="1880558"/>
            <a:ext cx="2691441" cy="380584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04DB5FA-2BA8-4E53-ACEF-F5F6074B25D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22170" y="2261143"/>
            <a:ext cx="2691441" cy="4754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F78AF37-F392-4340-BC9C-516FF429539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223854" y="2863970"/>
            <a:ext cx="2691441" cy="380584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BB27D63E-E93D-49E5-9F2B-D5B4590EA4C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223854" y="3244555"/>
            <a:ext cx="2691441" cy="4754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30DFF55-F1E1-4D96-9E31-858FE0FFFC3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822170" y="2863970"/>
            <a:ext cx="2691441" cy="380584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0" i="0" cap="none" baseline="0">
                <a:solidFill>
                  <a:schemeClr val="tx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A90408F-1F74-47EE-9125-78807F5D549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822170" y="3244555"/>
            <a:ext cx="2691441" cy="4754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8133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31827"/>
            <a:ext cx="10515600" cy="825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3" y="371478"/>
            <a:ext cx="7543799" cy="352425"/>
          </a:xfrm>
        </p:spPr>
        <p:txBody>
          <a:bodyPr anchor="ctr">
            <a:noAutofit/>
          </a:bodyPr>
          <a:lstStyle>
            <a:lvl1pPr marL="0" indent="0" algn="ctr">
              <a:buNone/>
              <a:defRPr sz="1050" b="1" i="0" cap="all" baseline="0">
                <a:solidFill>
                  <a:schemeClr val="accent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71DF74B6-DC64-4F1E-8E09-DF52A207023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" y="2138883"/>
            <a:ext cx="4629151" cy="31623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BB27D63E-E93D-49E5-9F2B-D5B4590EA4C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629154" y="2138883"/>
            <a:ext cx="7562849" cy="3162301"/>
          </a:xfrm>
          <a:solidFill>
            <a:schemeClr val="accent1"/>
          </a:solidFill>
        </p:spPr>
        <p:txBody>
          <a:bodyPr lIns="548640" tIns="548640" rIns="548640" bIns="4572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450"/>
              </a:spcBef>
              <a:buNone/>
              <a:defRPr sz="1200" b="1" i="1" cap="none" baseline="0">
                <a:solidFill>
                  <a:schemeClr val="bg1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250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and seco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0">
            <a:extLst>
              <a:ext uri="{FF2B5EF4-FFF2-40B4-BE49-F238E27FC236}">
                <a16:creationId xmlns:a16="http://schemas.microsoft.com/office/drawing/2014/main" id="{71DF74B6-DC64-4F1E-8E09-DF52A207023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-1" y="0"/>
            <a:ext cx="12192001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09C6102-6173-437F-A5B2-47E1209D718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839483" y="1990725"/>
            <a:ext cx="6352519" cy="2876550"/>
          </a:xfrm>
          <a:custGeom>
            <a:avLst/>
            <a:gdLst>
              <a:gd name="connsiteX0" fmla="*/ 1660776 w 6352519"/>
              <a:gd name="connsiteY0" fmla="*/ 0 h 2876550"/>
              <a:gd name="connsiteX1" fmla="*/ 6352519 w 6352519"/>
              <a:gd name="connsiteY1" fmla="*/ 0 h 2876550"/>
              <a:gd name="connsiteX2" fmla="*/ 6352519 w 6352519"/>
              <a:gd name="connsiteY2" fmla="*/ 2876550 h 2876550"/>
              <a:gd name="connsiteX3" fmla="*/ 0 w 6352519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2519" h="2876550">
                <a:moveTo>
                  <a:pt x="1660776" y="0"/>
                </a:moveTo>
                <a:lnTo>
                  <a:pt x="6352519" y="0"/>
                </a:lnTo>
                <a:lnTo>
                  <a:pt x="6352519" y="2876550"/>
                </a:lnTo>
                <a:lnTo>
                  <a:pt x="0" y="2876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24154B3-29A5-469B-B3C9-4AB74CBD1F0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5945" y="2572938"/>
            <a:ext cx="4093233" cy="380584"/>
          </a:xfrm>
        </p:spPr>
        <p:txBody>
          <a:bodyPr anchor="b">
            <a:noAutofit/>
          </a:bodyPr>
          <a:lstStyle>
            <a:lvl1pPr marL="0" indent="0" algn="l">
              <a:buNone/>
              <a:defRPr sz="1350" b="1" i="1" cap="none" baseline="0">
                <a:solidFill>
                  <a:schemeClr val="tx2"/>
                </a:solidFill>
                <a:latin typeface="+mj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5CA52E54-157C-4E6F-A274-ECCF62F6AE0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5945" y="2953524"/>
            <a:ext cx="4093233" cy="13517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450"/>
              </a:spcBef>
              <a:buNone/>
              <a:defRPr sz="1050" b="0" i="0" cap="none" baseline="0">
                <a:solidFill>
                  <a:schemeClr val="tx2"/>
                </a:solidFill>
                <a:latin typeface="+mn-lt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19158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55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87C9D4-6EDF-A584-6227-55490666B304}"/>
              </a:ext>
            </a:extLst>
          </p:cNvPr>
          <p:cNvSpPr/>
          <p:nvPr userDrawn="1"/>
        </p:nvSpPr>
        <p:spPr>
          <a:xfrm>
            <a:off x="11077575" y="6362118"/>
            <a:ext cx="307183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fld id="{06667E40-889B-4682-AE8F-17411A3B3E19}" type="slidenum">
              <a:rPr lang="en-US" sz="675" b="0" i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en-US" sz="675" b="0" i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61D38B-9BE3-F391-1B86-9EDCDC7A8F10}"/>
              </a:ext>
            </a:extLst>
          </p:cNvPr>
          <p:cNvSpPr/>
          <p:nvPr userDrawn="1"/>
        </p:nvSpPr>
        <p:spPr>
          <a:xfrm>
            <a:off x="1266390" y="6362118"/>
            <a:ext cx="5026037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675" b="0" i="0" dirty="0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DOSHAS CONSULTING </a:t>
            </a:r>
            <a:r>
              <a:rPr lang="en-US" sz="600" b="0" i="0" dirty="0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600" b="0" i="0" dirty="0" err="1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</a:t>
            </a:r>
            <a:r>
              <a:rPr lang="en-US" sz="600" b="0" i="0" dirty="0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site web Doshas Consulting</a:t>
            </a:r>
            <a:r>
              <a:rPr lang="en-US" sz="580" b="0" i="0" baseline="0" dirty="0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580" b="0" i="0" baseline="0" dirty="0" err="1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</a:t>
            </a:r>
            <a:r>
              <a:rPr lang="en-US" sz="580" b="0" i="0" baseline="0" dirty="0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droits </a:t>
            </a:r>
            <a:r>
              <a:rPr lang="en-US" sz="580" b="0" i="0" baseline="0" dirty="0" err="1">
                <a:solidFill>
                  <a:srgbClr val="4E55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réservés</a:t>
            </a:r>
            <a:endParaRPr lang="en-US" sz="580" b="0" i="0" dirty="0">
              <a:solidFill>
                <a:srgbClr val="4E55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16">
            <a:extLst>
              <a:ext uri="{FF2B5EF4-FFF2-40B4-BE49-F238E27FC236}">
                <a16:creationId xmlns:a16="http://schemas.microsoft.com/office/drawing/2014/main" id="{32B3CA75-8F7B-2B85-6213-C54FCCEF8FF9}"/>
              </a:ext>
            </a:extLst>
          </p:cNvPr>
          <p:cNvCxnSpPr>
            <a:cxnSpLocks/>
          </p:cNvCxnSpPr>
          <p:nvPr userDrawn="1"/>
        </p:nvCxnSpPr>
        <p:spPr>
          <a:xfrm>
            <a:off x="6237007" y="6514518"/>
            <a:ext cx="4565227" cy="508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9BF0B74C-77D2-2491-EA42-5B9D57156968}"/>
              </a:ext>
            </a:extLst>
          </p:cNvPr>
          <p:cNvPicPr>
            <a:picLocks noChangeAspect="1"/>
          </p:cNvPicPr>
          <p:nvPr userDrawn="1"/>
        </p:nvPicPr>
        <p:blipFill>
          <a:blip r:embed="rId1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53" y="6356350"/>
            <a:ext cx="455135" cy="31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7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3651" r:id="rId13"/>
    <p:sldLayoutId id="2147483652" r:id="rId14"/>
    <p:sldLayoutId id="2147483654" r:id="rId15"/>
    <p:sldLayoutId id="2147483653" r:id="rId16"/>
    <p:sldLayoutId id="2147483655" r:id="rId17"/>
    <p:sldLayoutId id="2147483656" r:id="rId18"/>
    <p:sldLayoutId id="2147483657" r:id="rId19"/>
    <p:sldLayoutId id="2147483659" r:id="rId20"/>
    <p:sldLayoutId id="2147483660" r:id="rId21"/>
    <p:sldLayoutId id="2147483807" r:id="rId22"/>
    <p:sldLayoutId id="2147483728" r:id="rId23"/>
    <p:sldLayoutId id="2147483662" r:id="rId24"/>
    <p:sldLayoutId id="2147483682" r:id="rId25"/>
    <p:sldLayoutId id="2147483722" r:id="rId26"/>
    <p:sldLayoutId id="2147483909" r:id="rId27"/>
    <p:sldLayoutId id="2147483665" r:id="rId28"/>
    <p:sldLayoutId id="2147483683" r:id="rId29"/>
    <p:sldLayoutId id="2147483813" r:id="rId30"/>
    <p:sldLayoutId id="2147483848" r:id="rId31"/>
    <p:sldLayoutId id="2147483751" r:id="rId32"/>
    <p:sldLayoutId id="2147483752" r:id="rId33"/>
    <p:sldLayoutId id="2147483905" r:id="rId34"/>
    <p:sldLayoutId id="2147483908" r:id="rId35"/>
    <p:sldLayoutId id="2147483904" r:id="rId36"/>
    <p:sldLayoutId id="2147483753" r:id="rId37"/>
    <p:sldLayoutId id="2147483817" r:id="rId38"/>
    <p:sldLayoutId id="2147483730" r:id="rId39"/>
    <p:sldLayoutId id="2147483755" r:id="rId40"/>
    <p:sldLayoutId id="2147483756" r:id="rId41"/>
    <p:sldLayoutId id="2147483684" r:id="rId42"/>
    <p:sldLayoutId id="2147483773" r:id="rId43"/>
    <p:sldLayoutId id="2147483667" r:id="rId44"/>
    <p:sldLayoutId id="2147483816" r:id="rId45"/>
    <p:sldLayoutId id="2147483795" r:id="rId46"/>
    <p:sldLayoutId id="2147483814" r:id="rId47"/>
    <p:sldLayoutId id="2147483815" r:id="rId48"/>
    <p:sldLayoutId id="2147483812" r:id="rId49"/>
    <p:sldLayoutId id="2147483846" r:id="rId50"/>
    <p:sldLayoutId id="2147483791" r:id="rId51"/>
    <p:sldLayoutId id="2147483787" r:id="rId52"/>
    <p:sldLayoutId id="2147483803" r:id="rId53"/>
    <p:sldLayoutId id="2147483771" r:id="rId54"/>
    <p:sldLayoutId id="2147483983" r:id="rId55"/>
    <p:sldLayoutId id="2147483981" r:id="rId56"/>
    <p:sldLayoutId id="2147483982" r:id="rId57"/>
    <p:sldLayoutId id="2147483984" r:id="rId58"/>
    <p:sldLayoutId id="2147483979" r:id="rId59"/>
    <p:sldLayoutId id="2147483980" r:id="rId60"/>
    <p:sldLayoutId id="2147483780" r:id="rId61"/>
    <p:sldLayoutId id="2147483826" r:id="rId62"/>
    <p:sldLayoutId id="2147483782" r:id="rId63"/>
    <p:sldLayoutId id="2147483762" r:id="rId64"/>
    <p:sldLayoutId id="2147483796" r:id="rId65"/>
    <p:sldLayoutId id="2147483789" r:id="rId66"/>
    <p:sldLayoutId id="2147483790" r:id="rId67"/>
    <p:sldLayoutId id="2147483758" r:id="rId68"/>
    <p:sldLayoutId id="2147483742" r:id="rId69"/>
    <p:sldLayoutId id="2147483865" r:id="rId70"/>
    <p:sldLayoutId id="2147483853" r:id="rId71"/>
    <p:sldLayoutId id="2147483851" r:id="rId72"/>
    <p:sldLayoutId id="2147483818" r:id="rId73"/>
    <p:sldLayoutId id="2147483800" r:id="rId74"/>
    <p:sldLayoutId id="2147483799" r:id="rId75"/>
    <p:sldLayoutId id="2147483784" r:id="rId76"/>
    <p:sldLayoutId id="2147483764" r:id="rId77"/>
    <p:sldLayoutId id="2147483765" r:id="rId78"/>
    <p:sldLayoutId id="2147483794" r:id="rId79"/>
    <p:sldLayoutId id="2147483731" r:id="rId80"/>
    <p:sldLayoutId id="2147483802" r:id="rId81"/>
    <p:sldLayoutId id="2147483783" r:id="rId82"/>
    <p:sldLayoutId id="2147483726" r:id="rId83"/>
    <p:sldLayoutId id="2147483727" r:id="rId84"/>
    <p:sldLayoutId id="2147483688" r:id="rId85"/>
    <p:sldLayoutId id="2147483671" r:id="rId86"/>
    <p:sldLayoutId id="2147483685" r:id="rId87"/>
    <p:sldLayoutId id="2147483680" r:id="rId88"/>
    <p:sldLayoutId id="2147483673" r:id="rId89"/>
    <p:sldLayoutId id="2147483734" r:id="rId90"/>
    <p:sldLayoutId id="2147483760" r:id="rId91"/>
    <p:sldLayoutId id="2147483768" r:id="rId92"/>
    <p:sldLayoutId id="2147483676" r:id="rId93"/>
    <p:sldLayoutId id="2147483822" r:id="rId94"/>
    <p:sldLayoutId id="2147483852" r:id="rId95"/>
    <p:sldLayoutId id="2147483850" r:id="rId96"/>
    <p:sldLayoutId id="2147483723" r:id="rId97"/>
    <p:sldLayoutId id="2147483724" r:id="rId98"/>
    <p:sldLayoutId id="2147483725" r:id="rId99"/>
    <p:sldLayoutId id="2147483677" r:id="rId100"/>
    <p:sldLayoutId id="2147483678" r:id="rId101"/>
    <p:sldLayoutId id="2147483679" r:id="rId102"/>
    <p:sldLayoutId id="2147483681" r:id="rId103"/>
    <p:sldLayoutId id="2147483687" r:id="rId104"/>
    <p:sldLayoutId id="2147483831" r:id="rId105"/>
    <p:sldLayoutId id="2147483903" r:id="rId106"/>
    <p:sldLayoutId id="2147483833" r:id="rId107"/>
    <p:sldLayoutId id="2147483835" r:id="rId108"/>
    <p:sldLayoutId id="2147483837" r:id="rId109"/>
    <p:sldLayoutId id="2147483867" r:id="rId110"/>
    <p:sldLayoutId id="2147483868" r:id="rId111"/>
    <p:sldLayoutId id="2147483888" r:id="rId112"/>
    <p:sldLayoutId id="2147483889" r:id="rId113"/>
    <p:sldLayoutId id="2147483902" r:id="rId114"/>
    <p:sldLayoutId id="2147483887" r:id="rId115"/>
    <p:sldLayoutId id="2147483890" r:id="rId116"/>
    <p:sldLayoutId id="2147483892" r:id="rId117"/>
    <p:sldLayoutId id="2147483894" r:id="rId118"/>
    <p:sldLayoutId id="2147483895" r:id="rId119"/>
    <p:sldLayoutId id="2147483896" r:id="rId120"/>
    <p:sldLayoutId id="2147483840" r:id="rId121"/>
    <p:sldLayoutId id="2147483891" r:id="rId122"/>
    <p:sldLayoutId id="2147483884" r:id="rId123"/>
    <p:sldLayoutId id="2147483885" r:id="rId124"/>
    <p:sldLayoutId id="2147483901" r:id="rId125"/>
    <p:sldLayoutId id="2147483899" r:id="rId126"/>
    <p:sldLayoutId id="2147483861" r:id="rId127"/>
    <p:sldLayoutId id="2147483862" r:id="rId128"/>
    <p:sldLayoutId id="2147483913" r:id="rId129"/>
    <p:sldLayoutId id="2147483915" r:id="rId130"/>
    <p:sldLayoutId id="2147483916" r:id="rId131"/>
    <p:sldLayoutId id="2147483917" r:id="rId132"/>
    <p:sldLayoutId id="2147483918" r:id="rId133"/>
    <p:sldLayoutId id="2147483919" r:id="rId134"/>
    <p:sldLayoutId id="2147483920" r:id="rId135"/>
    <p:sldLayoutId id="2147483921" r:id="rId136"/>
    <p:sldLayoutId id="2147483922" r:id="rId137"/>
    <p:sldLayoutId id="2147483923" r:id="rId138"/>
    <p:sldLayoutId id="2147483924" r:id="rId139"/>
    <p:sldLayoutId id="2147483926" r:id="rId140"/>
    <p:sldLayoutId id="2147483927" r:id="rId141"/>
    <p:sldLayoutId id="2147483928" r:id="rId142"/>
    <p:sldLayoutId id="2147483929" r:id="rId143"/>
    <p:sldLayoutId id="2147483930" r:id="rId144"/>
    <p:sldLayoutId id="2147483931" r:id="rId145"/>
    <p:sldLayoutId id="2147483932" r:id="rId146"/>
    <p:sldLayoutId id="2147483933" r:id="rId147"/>
    <p:sldLayoutId id="2147483934" r:id="rId148"/>
    <p:sldLayoutId id="2147483935" r:id="rId149"/>
    <p:sldLayoutId id="2147483941" r:id="rId150"/>
    <p:sldLayoutId id="2147483945" r:id="rId151"/>
    <p:sldLayoutId id="2147483950" r:id="rId152"/>
    <p:sldLayoutId id="2147483955" r:id="rId15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8" userDrawn="1">
          <p15:clr>
            <a:srgbClr val="A4A3A4"/>
          </p15:clr>
        </p15:guide>
        <p15:guide id="2" pos="7152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orient="horz" pos="115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E5BA614-2DF0-FC96-DCA7-84FEB8B68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84E67E-7ECF-6DA2-9091-4DE64EFF4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2121A3-BBD6-A9C8-BFBD-76E47B94A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7B752-C08B-49F7-A011-3C076FC8AAF3}" type="datetimeFigureOut">
              <a:rPr lang="fr-FR" smtClean="0"/>
              <a:t>21/07/2023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BF76C-D6DA-186D-FBCF-74AC9755F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E0903-0F39-9C44-172A-5D8E8AEBA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78341-C924-4FDD-B033-30280B2A7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99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74_9667B06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7_46E623BC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9_7DBD68C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microsoft.com/office/2018/10/relationships/comments" Target="../comments/modernComment_96F_51D3466B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1_DEF6E1B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73_9469009D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4_609BC55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6_449338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96B_4F549E7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524000" y="857250"/>
            <a:ext cx="9144000" cy="51435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PITCH DECK</a:t>
            </a: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/>
              <a:t>POWERPOINT</a:t>
            </a:r>
            <a:r>
              <a:rPr lang="en-US" dirty="0"/>
              <a:t> PRESENTATION</a:t>
            </a:r>
          </a:p>
        </p:txBody>
      </p:sp>
      <p:pic>
        <p:nvPicPr>
          <p:cNvPr id="2" name="Espace réservé pour une image 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2735321" y="5398950"/>
            <a:ext cx="7238199" cy="8525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b="1" dirty="0">
                <a:latin typeface="+mn-lt"/>
              </a:rPr>
              <a:t>Restitution propositions d’amélioration du site web</a:t>
            </a:r>
          </a:p>
          <a:p>
            <a:pPr>
              <a:lnSpc>
                <a:spcPct val="170000"/>
              </a:lnSpc>
            </a:pPr>
            <a:fld id="{87B7C512-775D-4647-8F09-8D9E10FD95C4}" type="datetime4">
              <a:rPr lang="fr-FR" sz="1800">
                <a:latin typeface="+mn-lt"/>
              </a:rPr>
              <a:t>21 juillet 2023</a:t>
            </a:fld>
            <a:endParaRPr lang="fr-FR" sz="1800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68405" y="-1"/>
            <a:ext cx="405114" cy="729205"/>
          </a:xfrm>
          <a:prstGeom prst="rect">
            <a:avLst/>
          </a:prstGeom>
          <a:solidFill>
            <a:srgbClr val="4E5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37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112"/>
    </mc:Choice>
    <mc:Fallback xmlns="">
      <p:transition advTm="411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4682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« Nos offres »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345E1E8-BFEC-C559-1D0A-48B06D097320}"/>
              </a:ext>
            </a:extLst>
          </p:cNvPr>
          <p:cNvSpPr txBox="1"/>
          <p:nvPr/>
        </p:nvSpPr>
        <p:spPr>
          <a:xfrm>
            <a:off x="272143" y="481150"/>
            <a:ext cx="116477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>
              <a:buAutoNum type="arabicPeriod"/>
            </a:pPr>
            <a:r>
              <a:rPr lang="fr-FR" sz="1200" dirty="0"/>
              <a:t>Présenter nos 3 expertises</a:t>
            </a:r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algn="ctr"/>
            <a:endParaRPr lang="fr-FR" sz="1200" dirty="0"/>
          </a:p>
          <a:p>
            <a:pPr algn="ctr"/>
            <a:endParaRPr lang="fr-FR" sz="1200" dirty="0"/>
          </a:p>
          <a:p>
            <a:pPr algn="ctr"/>
            <a:r>
              <a:rPr lang="fr-FR" sz="1200" dirty="0"/>
              <a:t>2. Vision générale= présenter chaque offre avec une ligne qui redirige vers une page concentrant toutes les offres de la même expertise</a:t>
            </a:r>
          </a:p>
          <a:p>
            <a:pPr algn="ctr"/>
            <a:r>
              <a:rPr lang="fr-FR" sz="1200" dirty="0"/>
              <a:t>Formulaire de contact sous les offres </a:t>
            </a:r>
          </a:p>
          <a:p>
            <a:pPr algn="ctr"/>
            <a:endParaRPr lang="fr-FR" sz="1200" dirty="0"/>
          </a:p>
          <a:p>
            <a:pPr algn="ctr"/>
            <a:r>
              <a:rPr lang="fr-FR" sz="1200" dirty="0"/>
              <a:t>Ajouter un carrousel de verbatims sur toutes les pages commerciales </a:t>
            </a:r>
          </a:p>
          <a:p>
            <a:pPr algn="ctr"/>
            <a:endParaRPr lang="fr-FR" sz="1200" dirty="0"/>
          </a:p>
          <a:p>
            <a:pPr algn="ctr"/>
            <a:endParaRPr lang="fr-FR" sz="1200" dirty="0"/>
          </a:p>
          <a:p>
            <a:pPr algn="ctr"/>
            <a:r>
              <a:rPr lang="fr-FR" sz="1200" dirty="0"/>
              <a:t>Créer un schéma et le rendre visuel : schéma reprenant toutes les offres avec code couleur pour montrer par expertise (dépend design du bloc donc à faire dans un second temps)</a:t>
            </a:r>
          </a:p>
          <a:p>
            <a:pPr algn="ctr"/>
            <a:endParaRPr lang="fr-FR" sz="1200" dirty="0"/>
          </a:p>
          <a:p>
            <a:pPr algn="ctr"/>
            <a:r>
              <a:rPr lang="fr-FR" sz="1200" dirty="0"/>
              <a:t>Ajouter un bouton référence sur la page Offre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3815652-F80E-51A9-0D9A-49542C686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3859" y="762548"/>
            <a:ext cx="4455075" cy="109435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B94D8B9-D04E-4198-F8F8-A0F8F5C00DC2}"/>
              </a:ext>
            </a:extLst>
          </p:cNvPr>
          <p:cNvSpPr txBox="1"/>
          <p:nvPr/>
        </p:nvSpPr>
        <p:spPr>
          <a:xfrm>
            <a:off x="5177129" y="4096939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Ajouter une case « généraliste »</a:t>
            </a:r>
          </a:p>
        </p:txBody>
      </p:sp>
    </p:spTree>
    <p:extLst>
      <p:ext uri="{BB962C8B-B14F-4D97-AF65-F5344CB8AC3E}">
        <p14:creationId xmlns:p14="http://schemas.microsoft.com/office/powerpoint/2010/main" val="252337776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21C9D8B-C577-7C8F-8380-509AFA34502F}"/>
              </a:ext>
            </a:extLst>
          </p:cNvPr>
          <p:cNvSpPr txBox="1"/>
          <p:nvPr/>
        </p:nvSpPr>
        <p:spPr>
          <a:xfrm>
            <a:off x="78749" y="218688"/>
            <a:ext cx="117311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expertises Doshas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E6A6F72-24CB-E4E4-0916-69E605DE5750}"/>
              </a:ext>
            </a:extLst>
          </p:cNvPr>
          <p:cNvSpPr txBox="1"/>
          <p:nvPr/>
        </p:nvSpPr>
        <p:spPr>
          <a:xfrm>
            <a:off x="78749" y="3638754"/>
            <a:ext cx="279664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prestations d’accompagnement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24D621-1657-8DA1-D3AC-4461959178B8}"/>
              </a:ext>
            </a:extLst>
          </p:cNvPr>
          <p:cNvSpPr/>
          <p:nvPr/>
        </p:nvSpPr>
        <p:spPr>
          <a:xfrm>
            <a:off x="4188271" y="246162"/>
            <a:ext cx="2599761" cy="421343"/>
          </a:xfrm>
          <a:prstGeom prst="rect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Conformité et Interopérabilité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à la feuille de route du numérique en santé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05DC17-3CE7-E687-C50E-AC4CE4AE1F98}"/>
              </a:ext>
            </a:extLst>
          </p:cNvPr>
          <p:cNvSpPr/>
          <p:nvPr/>
        </p:nvSpPr>
        <p:spPr>
          <a:xfrm>
            <a:off x="1381174" y="228232"/>
            <a:ext cx="2599763" cy="42134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Gouvernance des données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2D21B8-28C4-6AA0-DBA6-DF8CCEBA756D}"/>
              </a:ext>
            </a:extLst>
          </p:cNvPr>
          <p:cNvSpPr/>
          <p:nvPr/>
        </p:nvSpPr>
        <p:spPr>
          <a:xfrm>
            <a:off x="6977436" y="264092"/>
            <a:ext cx="2599761" cy="42134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Protection des données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F70A15-E1D4-05BC-83C8-28C372F6718D}"/>
              </a:ext>
            </a:extLst>
          </p:cNvPr>
          <p:cNvSpPr/>
          <p:nvPr/>
        </p:nvSpPr>
        <p:spPr>
          <a:xfrm>
            <a:off x="4188271" y="721559"/>
            <a:ext cx="2599763" cy="553998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 360° (alignement convergence)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A4B7E02-6F2A-EDD0-DEDD-34CF3DCA3440}"/>
              </a:ext>
            </a:extLst>
          </p:cNvPr>
          <p:cNvSpPr txBox="1"/>
          <p:nvPr/>
        </p:nvSpPr>
        <p:spPr>
          <a:xfrm>
            <a:off x="4188270" y="1836274"/>
            <a:ext cx="2599761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Référencement solutions de télésurveillance / DMN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5DE601C-1CFC-A33C-AE52-66C7E3C34927}"/>
              </a:ext>
            </a:extLst>
          </p:cNvPr>
          <p:cNvSpPr txBox="1"/>
          <p:nvPr/>
        </p:nvSpPr>
        <p:spPr>
          <a:xfrm>
            <a:off x="4188271" y="1321724"/>
            <a:ext cx="2599761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Référencement Mon Espace Santé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645AC9D-AA90-5873-7038-04DB59872DD1}"/>
              </a:ext>
            </a:extLst>
          </p:cNvPr>
          <p:cNvSpPr txBox="1"/>
          <p:nvPr/>
        </p:nvSpPr>
        <p:spPr>
          <a:xfrm>
            <a:off x="6977436" y="746551"/>
            <a:ext cx="2599761" cy="27699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 RGPD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5D085CD-351D-BC2E-4182-DCFAF5658A36}"/>
              </a:ext>
            </a:extLst>
          </p:cNvPr>
          <p:cNvSpPr txBox="1"/>
          <p:nvPr/>
        </p:nvSpPr>
        <p:spPr>
          <a:xfrm>
            <a:off x="6977436" y="1074132"/>
            <a:ext cx="2599761" cy="27699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Certification HDS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523B3D2-D362-5BB2-76E5-A15A1B6D6EAD}"/>
              </a:ext>
            </a:extLst>
          </p:cNvPr>
          <p:cNvSpPr txBox="1"/>
          <p:nvPr/>
        </p:nvSpPr>
        <p:spPr>
          <a:xfrm>
            <a:off x="6977436" y="1390675"/>
            <a:ext cx="2599761" cy="83099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Cybersécurité (offre à tiroir)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Sensibilisation (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Médirisk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Exercice de cybercrise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 360°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200F844-B920-C070-B8C8-509AF8BCD08E}"/>
              </a:ext>
            </a:extLst>
          </p:cNvPr>
          <p:cNvSpPr txBox="1"/>
          <p:nvPr/>
        </p:nvSpPr>
        <p:spPr>
          <a:xfrm>
            <a:off x="1381174" y="701785"/>
            <a:ext cx="2599763" cy="27699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Conception EDS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13C2FEA-C932-6BBC-FE11-F68731A2FC71}"/>
              </a:ext>
            </a:extLst>
          </p:cNvPr>
          <p:cNvSpPr txBox="1"/>
          <p:nvPr/>
        </p:nvSpPr>
        <p:spPr>
          <a:xfrm>
            <a:off x="1381174" y="1032991"/>
            <a:ext cx="2617693" cy="64633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Management des données (catalogage et processus de gestion)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FFD0B75-9749-A01F-BFF9-D8C82C3CD0E5}"/>
              </a:ext>
            </a:extLst>
          </p:cNvPr>
          <p:cNvSpPr txBox="1"/>
          <p:nvPr/>
        </p:nvSpPr>
        <p:spPr>
          <a:xfrm>
            <a:off x="1380033" y="1785739"/>
            <a:ext cx="2599761" cy="27699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Smart Data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8454CD2-C46D-A7FC-C849-61809F3628AF}"/>
              </a:ext>
            </a:extLst>
          </p:cNvPr>
          <p:cNvSpPr/>
          <p:nvPr/>
        </p:nvSpPr>
        <p:spPr>
          <a:xfrm>
            <a:off x="2944187" y="5030271"/>
            <a:ext cx="3962400" cy="1616887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Stratégie et Transformation digitale 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Schéma directeur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Feuille de route numérique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 / Analyse des outils existants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Analyse des processus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des usages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 de préconisations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 parcours-patients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A5826FC-A106-48F3-2A62-095F1D2C942A}"/>
              </a:ext>
            </a:extLst>
          </p:cNvPr>
          <p:cNvSpPr/>
          <p:nvPr/>
        </p:nvSpPr>
        <p:spPr>
          <a:xfrm>
            <a:off x="2944187" y="3634222"/>
            <a:ext cx="3962400" cy="1302351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Accompagnement des projets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Etude préalable / Audit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Cadrage fonctionnel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Pilotage projet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 de tests / recettes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Formation / Conduite du changement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F08072E-E824-CFFF-F2E5-CA98FACD5247}"/>
              </a:ext>
            </a:extLst>
          </p:cNvPr>
          <p:cNvSpPr txBox="1"/>
          <p:nvPr/>
        </p:nvSpPr>
        <p:spPr>
          <a:xfrm>
            <a:off x="91784" y="705919"/>
            <a:ext cx="1145620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offres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FF795F-18FE-4E29-6600-D8411E57DD6F}"/>
              </a:ext>
            </a:extLst>
          </p:cNvPr>
          <p:cNvSpPr txBox="1"/>
          <p:nvPr/>
        </p:nvSpPr>
        <p:spPr>
          <a:xfrm>
            <a:off x="4188269" y="2396991"/>
            <a:ext cx="2599761" cy="276999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ash"/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HOPPEN V2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1AF64C5-09A5-8A21-8C76-E7AC9AFEDB6B}"/>
              </a:ext>
            </a:extLst>
          </p:cNvPr>
          <p:cNvSpPr txBox="1"/>
          <p:nvPr/>
        </p:nvSpPr>
        <p:spPr>
          <a:xfrm>
            <a:off x="4188268" y="2783504"/>
            <a:ext cx="2599761" cy="276999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ash"/>
          </a:ln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MDPH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A664B0-F2EB-60CC-04E4-2E2E9760E883}"/>
              </a:ext>
            </a:extLst>
          </p:cNvPr>
          <p:cNvSpPr/>
          <p:nvPr/>
        </p:nvSpPr>
        <p:spPr>
          <a:xfrm>
            <a:off x="6975384" y="3643858"/>
            <a:ext cx="3962400" cy="681915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Stratégie et Innovation (à creuser)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Etude d’opportunité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1F102C-88C4-66FB-796A-76EA8F8A0185}"/>
              </a:ext>
            </a:extLst>
          </p:cNvPr>
          <p:cNvSpPr/>
          <p:nvPr/>
        </p:nvSpPr>
        <p:spPr>
          <a:xfrm>
            <a:off x="6975384" y="4397368"/>
            <a:ext cx="3962400" cy="352215"/>
          </a:xfrm>
          <a:prstGeom prst="rect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Start-up Studio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A99C62-0A2E-5D50-08C7-226D25436F0C}"/>
              </a:ext>
            </a:extLst>
          </p:cNvPr>
          <p:cNvSpPr/>
          <p:nvPr/>
        </p:nvSpPr>
        <p:spPr>
          <a:xfrm>
            <a:off x="9724446" y="802676"/>
            <a:ext cx="2173641" cy="352215"/>
          </a:xfrm>
          <a:prstGeom prst="rect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Doshas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Academy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67308B-F05A-381A-1BDB-E876598DDE38}"/>
              </a:ext>
            </a:extLst>
          </p:cNvPr>
          <p:cNvSpPr/>
          <p:nvPr/>
        </p:nvSpPr>
        <p:spPr>
          <a:xfrm>
            <a:off x="9706515" y="264092"/>
            <a:ext cx="2191572" cy="42134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Formation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2795199-4B07-7A88-59AF-D3EE9652B0CC}"/>
              </a:ext>
            </a:extLst>
          </p:cNvPr>
          <p:cNvSpPr txBox="1"/>
          <p:nvPr/>
        </p:nvSpPr>
        <p:spPr>
          <a:xfrm>
            <a:off x="20961" y="3244334"/>
            <a:ext cx="591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+ 1 phrase pour expliquer les prestations suivantes :</a:t>
            </a:r>
          </a:p>
        </p:txBody>
      </p:sp>
    </p:spTree>
    <p:extLst>
      <p:ext uri="{BB962C8B-B14F-4D97-AF65-F5344CB8AC3E}">
        <p14:creationId xmlns:p14="http://schemas.microsoft.com/office/powerpoint/2010/main" val="1830534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014940" y="122086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Ressources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625172" y="812576"/>
            <a:ext cx="105062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dirty="0"/>
              <a:t>Remplacer les onglets existants par ceux-ci :</a:t>
            </a:r>
          </a:p>
          <a:p>
            <a:pPr algn="just"/>
            <a:endParaRPr lang="fr-FR" sz="1200" dirty="0"/>
          </a:p>
          <a:p>
            <a:pPr marL="342900" indent="-342900" algn="just">
              <a:buFont typeface="+mj-lt"/>
              <a:buAutoNum type="arabicPeriod"/>
            </a:pPr>
            <a:r>
              <a:rPr lang="fr-FR" sz="1200" dirty="0"/>
              <a:t>Cybersécurité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200" dirty="0"/>
              <a:t>Progrès humaniste : ???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200" dirty="0"/>
              <a:t>Innovation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sz="1200" dirty="0"/>
              <a:t>Santé numérique</a:t>
            </a:r>
          </a:p>
          <a:p>
            <a:pPr algn="just"/>
            <a:endParaRPr lang="fr-FR" sz="1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dirty="0"/>
              <a:t>Vérifier que dans chaque publication il y ait bien un document PDF à télécharger</a:t>
            </a:r>
          </a:p>
          <a:p>
            <a:pPr algn="just"/>
            <a:endParaRPr lang="fr-FR" sz="12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926E184-41D2-C6E9-1FEB-BDAF627B3E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1271"/>
          <a:stretch/>
        </p:blipFill>
        <p:spPr>
          <a:xfrm>
            <a:off x="5758940" y="960735"/>
            <a:ext cx="5902760" cy="6272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EEDCFD7-AA0D-D08E-1150-BDCA050587AB}"/>
              </a:ext>
            </a:extLst>
          </p:cNvPr>
          <p:cNvSpPr txBox="1"/>
          <p:nvPr/>
        </p:nvSpPr>
        <p:spPr>
          <a:xfrm>
            <a:off x="3201790" y="4613917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« Références»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B9EDFDA-7E81-AE5E-F75E-B35A530492D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1903451"/>
            <a:ext cx="4097877" cy="307311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1709C40-A293-21FA-DAAA-57AF537E26D0}"/>
              </a:ext>
            </a:extLst>
          </p:cNvPr>
          <p:cNvSpPr txBox="1"/>
          <p:nvPr/>
        </p:nvSpPr>
        <p:spPr>
          <a:xfrm>
            <a:off x="329312" y="5278627"/>
            <a:ext cx="116477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Réaliser une frise avec tous les logos des clients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En dessous, créer un nouveau bloc type « dans le détail » avec 5/6  blocs qui renvoient sur une autre page dans laquelle on prend les </a:t>
            </a:r>
            <a:r>
              <a:rPr lang="fr-FR" sz="1200" dirty="0" err="1"/>
              <a:t>sucess</a:t>
            </a:r>
            <a:r>
              <a:rPr lang="fr-FR" sz="1200" dirty="0"/>
              <a:t> story (en les mettant à jour)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Dans l’idéal, une référence détaillée par offre (la meilleure mission pour une expertise)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Ajouter un bouton vers la page Offres</a:t>
            </a:r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algn="ctr"/>
            <a:endParaRPr lang="fr-FR" sz="12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CADAE18-F311-3063-CB70-47C67A4FAEEA}"/>
              </a:ext>
            </a:extLst>
          </p:cNvPr>
          <p:cNvSpPr txBox="1"/>
          <p:nvPr/>
        </p:nvSpPr>
        <p:spPr>
          <a:xfrm>
            <a:off x="3201790" y="2872716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« Actualités »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F9B22EA-EE0A-72D7-2C64-6576B3E54ADC}"/>
              </a:ext>
            </a:extLst>
          </p:cNvPr>
          <p:cNvSpPr txBox="1"/>
          <p:nvPr/>
        </p:nvSpPr>
        <p:spPr>
          <a:xfrm>
            <a:off x="329312" y="3784883"/>
            <a:ext cx="116477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Afficher les 3 dernières actus par ordre chronologique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Répartir le reste des actus dans des onglets correspondants à des thèmes précis :  reprendre les mêmes catégories que pour la page Ressources + une actu de plus « Equipe » </a:t>
            </a:r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dirty="0"/>
          </a:p>
          <a:p>
            <a:pPr marL="228600" indent="-228600" algn="ctr">
              <a:buAutoNum type="arabicPeriod"/>
            </a:pPr>
            <a:endParaRPr lang="fr-FR" sz="1200" u="sng" dirty="0"/>
          </a:p>
          <a:p>
            <a:pPr algn="ctr"/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18948754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302881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« Nous Recrutons »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842886" y="1720840"/>
            <a:ext cx="105062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Commencer la page par pèle mêle light box : valeur, bénéfice, </a:t>
            </a:r>
            <a:r>
              <a:rPr lang="fr-FR" dirty="0" err="1"/>
              <a:t>great</a:t>
            </a:r>
            <a:r>
              <a:rPr lang="fr-FR" dirty="0"/>
              <a:t> place to </a:t>
            </a:r>
            <a:r>
              <a:rPr lang="fr-FR" dirty="0" err="1"/>
              <a:t>work</a:t>
            </a:r>
            <a:r>
              <a:rPr lang="fr-FR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Ensuite les 3 blocs alignés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« Nos offres d’emplois », « Stages » &amp; « Candidatures Spontanées » et supprimer le formulaire sur cette première page</a:t>
            </a:r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Revoir les fiches de poste pour les mettre à jour et garder le formulaire de contact à la fin de chaque page</a:t>
            </a:r>
          </a:p>
          <a:p>
            <a:pPr algn="just"/>
            <a:r>
              <a:rPr lang="fr-FR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Dans le bloc « Candidatures Spontanées », uniquement rajouter l’espace de dépôt lorsque l’on clique dessus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84782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302881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Nous Contacter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842886" y="4527958"/>
            <a:ext cx="105062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/>
              <a:t>En dessous mettre le formulaire de contact dans une colonne à gauche et mettre à droite, l’adresse postale du siège sociale de Doshas ainsi que l’adresse e-mail de Doshas : contact@doshas-consulting.com    </a:t>
            </a:r>
          </a:p>
          <a:p>
            <a:pPr algn="just"/>
            <a:r>
              <a:rPr lang="fr-FR" sz="16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/>
              <a:t>Dès que l’on arrive sur la page : intégrer « Nous sommes présents à Paris et à Lyon » avec la même présentation ci-dessus et remplacer l’image de localisation à côté des adresses par une photo de PSC pour Paris et une photo des bureaux à Lyon</a:t>
            </a:r>
          </a:p>
          <a:p>
            <a:pPr algn="just"/>
            <a:r>
              <a:rPr lang="fr-FR" sz="1600" dirty="0"/>
              <a:t>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45DA797-2DE2-A83C-036D-773F7C428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0778" y="1265519"/>
            <a:ext cx="6410442" cy="282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931639" y="267368"/>
            <a:ext cx="43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d’accueil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-6776"/>
            <a:ext cx="4097877" cy="307311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DEBF0EF-8E8C-4FFD-1F4E-81C4D5CC583D}"/>
              </a:ext>
            </a:extLst>
          </p:cNvPr>
          <p:cNvSpPr txBox="1"/>
          <p:nvPr/>
        </p:nvSpPr>
        <p:spPr>
          <a:xfrm>
            <a:off x="159775" y="3735758"/>
            <a:ext cx="115532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Insérer un carrousel avec 3 photos qui défilent 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Une photo d’équipe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Une photo d’actualité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Une photo avec des verbatims / interviews / témoignages / </a:t>
            </a:r>
            <a:r>
              <a:rPr lang="fr-FR" sz="1600" dirty="0" err="1">
                <a:solidFill>
                  <a:srgbClr val="000000"/>
                </a:solidFill>
              </a:rPr>
              <a:t>templates</a:t>
            </a:r>
            <a:r>
              <a:rPr lang="fr-FR" sz="1600" dirty="0">
                <a:solidFill>
                  <a:srgbClr val="000000"/>
                </a:solidFill>
              </a:rPr>
              <a:t> (design interne)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Réduire la taille des deux photos de présentation dans le carrousel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Remplacer le logo actuel par le logo 10 ans Doshas (sans animation)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Supprimer le carré noir des photos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</a:endParaRPr>
          </a:p>
          <a:p>
            <a:pPr algn="just"/>
            <a:endParaRPr lang="fr-FR" sz="1600" dirty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CE0D7B8-C771-F972-68EA-0D5CC3A38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775" y="1004707"/>
            <a:ext cx="5462102" cy="25985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BD7BE23-5350-A527-F7A3-588C736D18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9" y="930943"/>
            <a:ext cx="5472382" cy="259850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1EC2D94-8DAE-6749-CF38-1BE19F523719}"/>
              </a:ext>
            </a:extLst>
          </p:cNvPr>
          <p:cNvSpPr txBox="1"/>
          <p:nvPr/>
        </p:nvSpPr>
        <p:spPr>
          <a:xfrm>
            <a:off x="8542152" y="4863766"/>
            <a:ext cx="3026229" cy="1384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Travail sur les mots-clés :</a:t>
            </a:r>
          </a:p>
          <a:p>
            <a:r>
              <a:rPr lang="fr-FR" sz="1200" dirty="0"/>
              <a:t>Keyword Planner (blog.hubspot.fr)</a:t>
            </a:r>
          </a:p>
          <a:p>
            <a:r>
              <a:rPr lang="fr-FR" sz="1200" dirty="0"/>
              <a:t>Keyword Explorer</a:t>
            </a:r>
          </a:p>
          <a:p>
            <a:r>
              <a:rPr lang="fr-FR" sz="1200" dirty="0"/>
              <a:t>https://moz.com/explorer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Exercice crise cyber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Télésurveillance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Conformité règlementaire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03EADBC-C983-4573-3BB6-E16AEEB0E3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5853293"/>
            <a:ext cx="12192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80061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931639" y="267368"/>
            <a:ext cx="43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Menu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98BE9D8C-CE20-A52E-E7AC-F11859FDA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28855"/>
            <a:ext cx="12192000" cy="68872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A275A96-8D97-C470-F0C0-DCD8171F314B}"/>
              </a:ext>
            </a:extLst>
          </p:cNvPr>
          <p:cNvSpPr txBox="1"/>
          <p:nvPr/>
        </p:nvSpPr>
        <p:spPr>
          <a:xfrm>
            <a:off x="210669" y="3226241"/>
            <a:ext cx="1177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spc="300" dirty="0">
                <a:latin typeface="Arial" panose="020B0604020202020204" pitchFamily="34" charset="0"/>
                <a:cs typeface="Arial" panose="020B0604020202020204" pitchFamily="34" charset="0"/>
              </a:rPr>
              <a:t>Accueil | Equipe | Offres | Références | Ressources | Actualités | Carrière | Contact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635000" y="2155843"/>
            <a:ext cx="108494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600" dirty="0"/>
              <a:t>Renommer les onglets de présentation du menu :</a:t>
            </a:r>
          </a:p>
          <a:p>
            <a:pPr algn="just"/>
            <a:r>
              <a:rPr lang="fr-FR" sz="1600" dirty="0"/>
              <a:t> </a:t>
            </a:r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>
              <a:highlight>
                <a:srgbClr val="FFFF00"/>
              </a:highlight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600" dirty="0"/>
          </a:p>
          <a:p>
            <a:pPr algn="just"/>
            <a:endParaRPr lang="fr-FR" sz="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6491FBC-6A0A-A613-6B36-FA7556A9105D}"/>
              </a:ext>
            </a:extLst>
          </p:cNvPr>
          <p:cNvSpPr txBox="1"/>
          <p:nvPr/>
        </p:nvSpPr>
        <p:spPr>
          <a:xfrm>
            <a:off x="210669" y="4163595"/>
            <a:ext cx="11854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ym typeface="Wingdings" panose="05000000000000000000" pitchFamily="2" charset="2"/>
              </a:rPr>
              <a:t> Attention à ne pas changer les URL, par contre 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(référencement et liens entre pages du site notamment dans les actualités)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3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240735"/>
            <a:ext cx="5531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Suite de la page d’accueil 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72E1F65-D615-B6AD-4AB5-D81BB186ACB2}"/>
              </a:ext>
            </a:extLst>
          </p:cNvPr>
          <p:cNvSpPr txBox="1"/>
          <p:nvPr/>
        </p:nvSpPr>
        <p:spPr>
          <a:xfrm>
            <a:off x="600620" y="1172178"/>
            <a:ext cx="10990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Point 1 – Axe commercial « notre offre de valeur »</a:t>
            </a:r>
          </a:p>
          <a:p>
            <a:endParaRPr lang="fr-FR" sz="1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C4629D-BDD1-0529-EE0C-655E67C36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438" y="2211243"/>
            <a:ext cx="5839159" cy="243551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07901D5-916A-A853-EA77-E2802B6E6C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389" y="3429000"/>
            <a:ext cx="4455075" cy="1094353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8B09E4C-76E3-26AD-C5A0-7B6D9F2324F0}"/>
              </a:ext>
            </a:extLst>
          </p:cNvPr>
          <p:cNvSpPr txBox="1"/>
          <p:nvPr/>
        </p:nvSpPr>
        <p:spPr>
          <a:xfrm>
            <a:off x="6200640" y="2103622"/>
            <a:ext cx="4732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« Un cabinet à taille humaine » </a:t>
            </a:r>
            <a:r>
              <a:rPr lang="fr-FR" sz="1400" dirty="0">
                <a:sym typeface="Wingdings" panose="05000000000000000000" pitchFamily="2" charset="2"/>
              </a:rPr>
              <a:t> phrase à définir </a:t>
            </a: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« au service de la santé »  phrase à définir</a:t>
            </a: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Bouton « découvrez nos offres » (lien vers pages offres)</a:t>
            </a: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Définir les 3 bulles d’activités à rédiger :</a:t>
            </a: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Ajouter un carrousel de satisfaction client</a:t>
            </a:r>
            <a:endParaRPr lang="fr-FR" sz="1400" dirty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74072159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240735"/>
            <a:ext cx="5531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Suite de la page d’accueil 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72E1F65-D615-B6AD-4AB5-D81BB186ACB2}"/>
              </a:ext>
            </a:extLst>
          </p:cNvPr>
          <p:cNvSpPr txBox="1"/>
          <p:nvPr/>
        </p:nvSpPr>
        <p:spPr>
          <a:xfrm>
            <a:off x="600620" y="1172178"/>
            <a:ext cx="10990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Point 2 – Axe interne « un cabinet différent »</a:t>
            </a:r>
          </a:p>
          <a:p>
            <a:endParaRPr lang="fr-FR" sz="14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8B09E4C-76E3-26AD-C5A0-7B6D9F2324F0}"/>
              </a:ext>
            </a:extLst>
          </p:cNvPr>
          <p:cNvSpPr txBox="1"/>
          <p:nvPr/>
        </p:nvSpPr>
        <p:spPr>
          <a:xfrm>
            <a:off x="6670540" y="2103621"/>
            <a:ext cx="4732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« Conseil aux entreprises » </a:t>
            </a:r>
            <a:r>
              <a:rPr lang="fr-FR" sz="1400" dirty="0">
                <a:sym typeface="Wingdings" panose="05000000000000000000" pitchFamily="2" charset="2"/>
              </a:rPr>
              <a:t> phrase à définir</a:t>
            </a: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« petit paragraphe »  phrase à définir</a:t>
            </a: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Bouton « découvrez notre équipe » (lien vers pages équipe)</a:t>
            </a: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Définir les 3 marqueurs et éléments différenciateurs :</a:t>
            </a:r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Connaissance du terrain / réseau / humain au sein d’un système numérique</a:t>
            </a: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  <a:p>
            <a:pPr algn="ctr"/>
            <a:endParaRPr lang="fr-FR" sz="1400" dirty="0">
              <a:sym typeface="Wingdings" panose="05000000000000000000" pitchFamily="2" charset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4AD54D-7FCB-9920-2FFA-17D20BDA0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41" y="1936133"/>
            <a:ext cx="5738153" cy="254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0940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240735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Suite de la page d’accueil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308399" y="5143059"/>
            <a:ext cx="1157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Intégrer cette vidéo présente aujourd’hui sur la Page « Le cabinet » à la suite pour la mettre en avant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AEE1A6-D9B1-AAD8-4E6D-140F7DEE0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4669" y="1004690"/>
            <a:ext cx="7582661" cy="381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7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302881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 de la page d’accueil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386220" y="1432156"/>
            <a:ext cx="115752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En bas de la page d’accueil au sujet  « Nos références » =&gt; ajouter un carrousel avec 4 logos par slide, à catégoriser en fonction des organisations + ajouter des verbatims dans le carrousel</a:t>
            </a:r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La rubrique « Nous sommes présents à Paris » = l’enlever de la page d’accueil et l’intégrer dans l’onglet « Contact » pour ensuite rajouter l’adresse des bureaux à Lyon </a:t>
            </a:r>
            <a:r>
              <a:rPr lang="fr-FR" dirty="0">
                <a:sym typeface="Wingdings" panose="05000000000000000000" pitchFamily="2" charset="2"/>
              </a:rPr>
              <a:t> ok</a:t>
            </a:r>
            <a:endParaRPr lang="fr-FR" dirty="0"/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Rajouter les mentions légales en bas de page (avec adresse de contact) </a:t>
            </a:r>
            <a:r>
              <a:rPr lang="fr-FR" dirty="0">
                <a:sym typeface="Wingdings" panose="05000000000000000000" pitchFamily="2" charset="2"/>
              </a:rPr>
              <a:t> A questionner directement le webmaster</a:t>
            </a:r>
            <a:endParaRPr lang="fr-FR" dirty="0"/>
          </a:p>
          <a:p>
            <a:pPr algn="just"/>
            <a:endParaRPr lang="fr-FR" b="1" dirty="0">
              <a:solidFill>
                <a:srgbClr val="FF0000"/>
              </a:solidFill>
            </a:endParaRPr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082133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302881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présentation de l’équipe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A0CFBB5-76E0-661D-C01B-E9B6C4182E88}"/>
              </a:ext>
            </a:extLst>
          </p:cNvPr>
          <p:cNvSpPr txBox="1"/>
          <p:nvPr/>
        </p:nvSpPr>
        <p:spPr>
          <a:xfrm>
            <a:off x="530144" y="998018"/>
            <a:ext cx="10980884" cy="8244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cs typeface="Times New Roman" panose="02020603050405020304" pitchFamily="18" charset="0"/>
              </a:rPr>
              <a:t>Supprimer l’ensemble des éléments de la page Equipe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cs typeface="Times New Roman" panose="02020603050405020304" pitchFamily="18" charset="0"/>
              </a:rPr>
              <a:t>Rajouter en haut de la page, un </a:t>
            </a:r>
            <a:r>
              <a:rPr lang="fr-F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visuel type pêle-mêle des photos d’équipes (dans les escaliers, photo NY).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Trois catégories sur le même format que 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ea typeface="Calibri" panose="020F0502020204030204" pitchFamily="34" charset="0"/>
                <a:cs typeface="Times New Roman" panose="02020603050405020304" pitchFamily="18" charset="0"/>
              </a:rPr>
              <a:t>« Notre équipe »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 Nos experts »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ea typeface="Calibri" panose="020F0502020204030204" pitchFamily="34" charset="0"/>
                <a:cs typeface="Times New Roman" panose="02020603050405020304" pitchFamily="18" charset="0"/>
              </a:rPr>
              <a:t>« Nos partenaires »</a:t>
            </a:r>
            <a:endParaRPr lang="fr-FR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fr-FR" dirty="0"/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Pour présenter l’équipe et les experts : disposition de deux personnes côte à côte (4 par écrans) dans l’ordre suivant (voir slide suivante) avec prénom + photos : une photo </a:t>
            </a:r>
            <a:r>
              <a:rPr lang="fr-FR" sz="1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corporate</a:t>
            </a:r>
            <a:r>
              <a:rPr lang="fr-F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et une photo sur le terrain ?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fr-FR" dirty="0">
                <a:ea typeface="Calibri" panose="020F0502020204030204" pitchFamily="34" charset="0"/>
                <a:cs typeface="Times New Roman" panose="02020603050405020304" pitchFamily="18" charset="0"/>
              </a:rPr>
              <a:t>Photo / prénom / fonction / pop-up sur la description détaillée / 4 par page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800" dirty="0"/>
              <a:t>Pour les photos de profils de présentation de chacun, plutôt les intégrer dans une bulle que dans un format carré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/>
              <a:t>Un paragraphe de présentation pour chaque membre</a:t>
            </a:r>
            <a:r>
              <a:rPr lang="fr-FR" sz="1800" dirty="0"/>
              <a:t> (Marie en a quelques uns : il en manque encore ceux de Vincent, Morgane, Boris, Bertrand, Gaïna…), doc en </a:t>
            </a:r>
            <a:r>
              <a:rPr lang="fr-FR" sz="1800" dirty="0" err="1"/>
              <a:t>pj</a:t>
            </a:r>
            <a:r>
              <a:rPr lang="fr-FR" sz="1800" dirty="0"/>
              <a:t> du mail d’accompagnement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92F43FC-A5A1-8F7A-4077-20FCB81BC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556" y="1824119"/>
            <a:ext cx="1601881" cy="62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988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698A52A-A96D-02A9-C8BA-0105B3E13120}"/>
              </a:ext>
            </a:extLst>
          </p:cNvPr>
          <p:cNvSpPr txBox="1"/>
          <p:nvPr/>
        </p:nvSpPr>
        <p:spPr>
          <a:xfrm>
            <a:off x="3330018" y="302881"/>
            <a:ext cx="5902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20AFA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Page présentation de l’équipe :</a:t>
            </a:r>
            <a:endParaRPr lang="fr-FR" sz="2400" b="1" dirty="0">
              <a:solidFill>
                <a:srgbClr val="20AFA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8673B1-8D65-2852-DDF8-1567CE1A3C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23" y="0"/>
            <a:ext cx="4097877" cy="307311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43FBAC8-1EEC-506A-BE95-9EEB01FE1E39}"/>
              </a:ext>
            </a:extLst>
          </p:cNvPr>
          <p:cNvSpPr txBox="1"/>
          <p:nvPr/>
        </p:nvSpPr>
        <p:spPr>
          <a:xfrm>
            <a:off x="475053" y="826101"/>
            <a:ext cx="10151970" cy="2622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1. Les membres de l’équipe</a:t>
            </a:r>
            <a:endParaRPr lang="fr-FR" sz="1400" b="1" dirty="0">
              <a:effectLst/>
              <a:highlight>
                <a:srgbClr val="FFFF00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Didier Ambroise, Associé-Fondateur 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Damien Andrieux, Manager Santé Numérique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Marie </a:t>
            </a: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Mespoulhé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consultante senior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Morgane </a:t>
            </a: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Hertrich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consultante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Antoine </a:t>
            </a: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Lefevbre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consultant 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Clément Lagrange, consultant 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Mael </a:t>
            </a: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Berrou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consultant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</a:rPr>
              <a:t>Boris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Gaïna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</a:rPr>
              <a:t>Bertrand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37838FA-755F-6F6B-77EB-9DD5EF913C2F}"/>
              </a:ext>
            </a:extLst>
          </p:cNvPr>
          <p:cNvSpPr txBox="1"/>
          <p:nvPr/>
        </p:nvSpPr>
        <p:spPr>
          <a:xfrm>
            <a:off x="411845" y="4067420"/>
            <a:ext cx="5451073" cy="219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2. les Experts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Stéphanie Lévêque, manager organisation  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Jérôme, expert systèmes d’information et sécurité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Marc, expert Systèmes d’information santé et assurances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Thomas, expert datas en santé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Stéphane, expert services en ligne, distribution omnicanale et usages digitaux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Laurence, Economiste de la Santé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Oualid, Data </a:t>
            </a: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scientist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(demander à Damien)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CB310ED-EB5F-9D4F-5A19-C424D6191859}"/>
              </a:ext>
            </a:extLst>
          </p:cNvPr>
          <p:cNvSpPr txBox="1"/>
          <p:nvPr/>
        </p:nvSpPr>
        <p:spPr>
          <a:xfrm>
            <a:off x="6507240" y="1019464"/>
            <a:ext cx="5451073" cy="176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3. Les partenaires (uniquement les logos)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Withlaw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cabinet d’avocat spécialisé dans le numérique en santé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Cabinet </a:t>
            </a:r>
            <a:r>
              <a:rPr lang="fr-FR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Trustem</a:t>
            </a:r>
            <a:r>
              <a:rPr lang="fr-F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Cabinet spécialisé dans la protection des données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ITEC Security, Management et expert sécurité des systèmes d’informations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Altera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conduite du changement 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Inop’s, 1</a:t>
            </a:r>
            <a:r>
              <a:rPr lang="fr-FR" sz="14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réseau des experts du numérique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A2211A6-31E5-D0D6-90AB-0558D4F72747}"/>
              </a:ext>
            </a:extLst>
          </p:cNvPr>
          <p:cNvSpPr txBox="1"/>
          <p:nvPr/>
        </p:nvSpPr>
        <p:spPr>
          <a:xfrm>
            <a:off x="6667495" y="4261506"/>
            <a:ext cx="5451073" cy="1760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fr-FR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fr-FR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rouver un nom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Cécile Jouanel, Associée </a:t>
            </a:r>
            <a:r>
              <a:rPr lang="fr-F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charge de la communication et événementiel (à voir si on précise ou pas)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Vincent Fortin, Community Manager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</a:rPr>
              <a:t>Alice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Kyrielle Ferreira, Chargé de communication </a:t>
            </a:r>
            <a:endParaRPr lang="fr-F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9456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Light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14646</TotalTime>
  <Words>1334</Words>
  <Application>Microsoft Office PowerPoint</Application>
  <PresentationFormat>Grand écran</PresentationFormat>
  <Paragraphs>234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Light</vt:lpstr>
      <vt:lpstr>Thème Office</vt:lpstr>
      <vt:lpstr>PITCH DECK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Doshas Consulting</dc:title>
  <dc:creator>Doshas Consulting</dc:creator>
  <cp:lastModifiedBy>Didier AMBROISE</cp:lastModifiedBy>
  <cp:revision>1064</cp:revision>
  <dcterms:created xsi:type="dcterms:W3CDTF">2017-04-23T10:19:09Z</dcterms:created>
  <dcterms:modified xsi:type="dcterms:W3CDTF">2023-07-21T14:39:13Z</dcterms:modified>
</cp:coreProperties>
</file>